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326" autoAdjust="0"/>
    <p:restoredTop sz="94671" autoAdjust="0"/>
  </p:normalViewPr>
  <p:slideViewPr>
    <p:cSldViewPr snapToGrid="0">
      <p:cViewPr varScale="1">
        <p:scale>
          <a:sx n="66" d="100"/>
          <a:sy n="66" d="100"/>
        </p:scale>
        <p:origin x="-118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Lets have a look at </a:t>
            </a:r>
            <a:r>
              <a:rPr lang="en-US" sz="2600" dirty="0" err="1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 </a:t>
            </a: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asset management capabilities</a:t>
            </a:r>
            <a:endParaRPr lang="en-US" sz="2600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ASSET MANAGEMENT THROUGH QUALYS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ASSET MANAGEMENT THROUGH QUALYS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417575"/>
            <a:ext cx="7678057" cy="318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9777" y="4805271"/>
            <a:ext cx="58446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QUALYS ASSET OVERVIEW DASHBOARD</a:t>
            </a:r>
            <a:endParaRPr lang="en-U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1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ASSET MANAGEMENT THROUGH QUALYS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9777" y="4805271"/>
            <a:ext cx="58446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QUALYS ASSET OVERVIEW DASHBOARD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78" y="1284288"/>
            <a:ext cx="7767810" cy="396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60076" y="5407605"/>
            <a:ext cx="19094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ASSETS LIST</a:t>
            </a:r>
            <a:endParaRPr lang="en-U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ASSET MANAGEMENT THROUGH QUALYS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0983" y="5886567"/>
            <a:ext cx="61719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ADD NEW ASSET WIDGET TO DASHBOARD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80" y="1298976"/>
            <a:ext cx="6270688" cy="460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4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ASSET MANAGEMENT THROUGH QUALYS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8907" y="5538231"/>
            <a:ext cx="42531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CREATE A NEW DASHBOARD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90" y="1284288"/>
            <a:ext cx="6479539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ASSET MANAGEMENT THROUGH QUALYS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935" y="5538231"/>
            <a:ext cx="41906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NEW DASHBOARD CREATED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43" y="1284288"/>
            <a:ext cx="7003514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0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ASSET MANAGEMENT THROUGH QUALYS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5646" y="5054076"/>
            <a:ext cx="51775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ASSETS WITH EXPLOITS AVAILABLE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63" y="1436914"/>
            <a:ext cx="7814712" cy="3367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0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err="1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 allows various reporting and views on assets and their characteristics</a:t>
            </a:r>
            <a:endParaRPr lang="en-US" sz="2600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ASSET MANAGEMENT THROUGH QUALYS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1314" y="566057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22035</TotalTime>
  <Words>96</Words>
  <Application>Microsoft Office PowerPoint</Application>
  <PresentationFormat>On-screen Show (4:3)</PresentationFormat>
  <Paragraphs>34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ASSET MANAGEMENT THROUGH QUALYS</vt:lpstr>
      <vt:lpstr>ASSET MANAGEMENT THROUGH QUALYS</vt:lpstr>
      <vt:lpstr>ASSET MANAGEMENT THROUGH QUALYS</vt:lpstr>
      <vt:lpstr>ASSET MANAGEMENT THROUGH QUALYS</vt:lpstr>
      <vt:lpstr>ASSET MANAGEMENT THROUGH QUALYS</vt:lpstr>
      <vt:lpstr>ASSET MANAGEMENT THROUGH QUALYS</vt:lpstr>
      <vt:lpstr>ASSET MANAGEMENT THROUGH QUALYS</vt:lpstr>
      <vt:lpstr>ASSET MANAGEMENT THROUGH QUALYS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1905</cp:revision>
  <cp:lastPrinted>2017-07-15T17:14:51Z</cp:lastPrinted>
  <dcterms:modified xsi:type="dcterms:W3CDTF">2018-09-20T20:53:04Z</dcterms:modified>
</cp:coreProperties>
</file>