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Asset management helps with the following security functions: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Patch 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Software whitelisting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Software assets discovery and 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Enterprise tracking and reporting 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You can also use software restriction policies to create a highly restricted configuration for computers, in which you allow only specifically identified applications to run. Software restriction policies are integrated with Microsoft Active Directory and Group Policy.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6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You </a:t>
            </a:r>
            <a:r>
              <a:rPr lang="en-US" sz="2600" dirty="0">
                <a:latin typeface="Candara" panose="020E0502030303020204" pitchFamily="34" charset="0"/>
              </a:rPr>
              <a:t>can also create software restriction policies on stand-alone computers. Software restriction policies are trust policies, which are regulations set by an administrator to restrict scripts and other code that is not fully trusted from running.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8848" y="5710534"/>
            <a:ext cx="386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https://docs.microsoft.com/en-us/windows-server/identity/software-restriction-policies/software-restriction-policies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1657" y="583474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Gartner refers to this area as Unified endpoint management (UEM):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8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49" y="1262745"/>
            <a:ext cx="4326125" cy="449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9621" y="5689613"/>
            <a:ext cx="588975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Candara" panose="020E0502030303020204" pitchFamily="34" charset="0"/>
              </a:rPr>
              <a:t>GARTNER MAGIC QUADRANT FOR </a:t>
            </a:r>
          </a:p>
          <a:p>
            <a:pPr algn="ctr"/>
            <a:r>
              <a:rPr lang="en-US" sz="2600" dirty="0" smtClean="0">
                <a:latin typeface="Candara" panose="020E0502030303020204" pitchFamily="34" charset="0"/>
              </a:rPr>
              <a:t>UNIFIED ENDPOINT MANAGEMENT 2018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Unified endpoint management (UEM) tools combine the management of multiple endpoint types in a single console. UEM tools perform the following functions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GARTNER UEM 2018 REPORT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1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Configure</a:t>
            </a:r>
            <a:r>
              <a:rPr lang="en-US" sz="2600" dirty="0">
                <a:latin typeface="Candara" panose="020E0502030303020204" pitchFamily="34" charset="0"/>
              </a:rPr>
              <a:t>, manage and monitor iOS, Android, Windows 10 and </a:t>
            </a:r>
            <a:r>
              <a:rPr lang="en-US" sz="2600" dirty="0" err="1">
                <a:latin typeface="Candara" panose="020E0502030303020204" pitchFamily="34" charset="0"/>
              </a:rPr>
              <a:t>macOS</a:t>
            </a:r>
            <a:r>
              <a:rPr lang="en-US" sz="2600" dirty="0">
                <a:latin typeface="Candara" panose="020E0502030303020204" pitchFamily="34" charset="0"/>
              </a:rPr>
              <a:t>, and manage some Internet of Things (</a:t>
            </a:r>
            <a:r>
              <a:rPr lang="en-US" sz="2600" dirty="0" err="1">
                <a:latin typeface="Candara" panose="020E0502030303020204" pitchFamily="34" charset="0"/>
              </a:rPr>
              <a:t>IoT</a:t>
            </a:r>
            <a:r>
              <a:rPr lang="en-US" sz="2600" dirty="0">
                <a:latin typeface="Candara" panose="020E0502030303020204" pitchFamily="34" charset="0"/>
              </a:rPr>
              <a:t>) and wearable endpoints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Candara" panose="020E0502030303020204" pitchFamily="34" charset="0"/>
              </a:rPr>
              <a:t>Unify the application of configurations, management profiles, device compliance and data protection.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3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</a:t>
            </a:r>
            <a:r>
              <a:rPr lang="en-US" sz="2600" dirty="0">
                <a:latin typeface="Candara" panose="020E0502030303020204" pitchFamily="34" charset="0"/>
              </a:rPr>
              <a:t>Provide a single view of </a:t>
            </a:r>
            <a:r>
              <a:rPr lang="en-US" sz="2600" dirty="0" err="1">
                <a:latin typeface="Candara" panose="020E0502030303020204" pitchFamily="34" charset="0"/>
              </a:rPr>
              <a:t>multidevice</a:t>
            </a:r>
            <a:r>
              <a:rPr lang="en-US" sz="2600" dirty="0">
                <a:latin typeface="Candara" panose="020E0502030303020204" pitchFamily="34" charset="0"/>
              </a:rPr>
              <a:t> users, enhancing efficacy of end-user support and gathering detailed workplace analytics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4. </a:t>
            </a:r>
            <a:r>
              <a:rPr lang="en-US" sz="2600" dirty="0">
                <a:latin typeface="Candara" panose="020E0502030303020204" pitchFamily="34" charset="0"/>
              </a:rPr>
              <a:t>Act as a coordination point to orchestrate the activities of related endpoint technologies such as identity services and security infrastructure.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3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2" y="1628168"/>
            <a:ext cx="8136566" cy="22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882" y="4078273"/>
            <a:ext cx="81365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https://www.ibm.com/security/endpoint-security/bigfix</a:t>
            </a:r>
          </a:p>
        </p:txBody>
      </p:sp>
    </p:spTree>
    <p:extLst>
      <p:ext uri="{BB962C8B-B14F-4D97-AF65-F5344CB8AC3E}">
        <p14:creationId xmlns:p14="http://schemas.microsoft.com/office/powerpoint/2010/main" val="39604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MICROSOFT SOFTWARE RESTRICTION POLICIES (SRP) FOR WHITELISTING</a:t>
            </a:r>
          </a:p>
          <a:p>
            <a:r>
              <a:rPr lang="en-US" sz="2600" dirty="0">
                <a:latin typeface="Candara" panose="020E0502030303020204" pitchFamily="34" charset="0"/>
              </a:rPr>
              <a:t>Software Restriction Policies (SRP) is Group Policy-based feature that identifies software programs running on computers in a domain, and controls the ability of those programs to run.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1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…Software </a:t>
            </a:r>
            <a:r>
              <a:rPr lang="en-US" sz="2600" dirty="0">
                <a:latin typeface="Candara" panose="020E0502030303020204" pitchFamily="34" charset="0"/>
              </a:rPr>
              <a:t>restriction policies are part of the Microsoft security and management strategy to assist enterprises in increasing the reliability, integrity, and manageability of their computers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ASSET MANAGEMENT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TOOLS FOR SECURITY FUNCTIONS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22122</TotalTime>
  <Words>402</Words>
  <Application>Microsoft Office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  <vt:lpstr>ASSET MANAGEMENT TOOLS FOR SECURITY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1917</cp:revision>
  <cp:lastPrinted>2017-07-15T17:14:51Z</cp:lastPrinted>
  <dcterms:modified xsi:type="dcterms:W3CDTF">2018-09-21T11:23:27Z</dcterms:modified>
</cp:coreProperties>
</file>