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83" r:id="rId2"/>
    <p:sldId id="386" r:id="rId3"/>
    <p:sldId id="384" r:id="rId4"/>
    <p:sldId id="385" r:id="rId5"/>
    <p:sldId id="38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22" autoAdjust="0"/>
    <p:restoredTop sz="94660"/>
  </p:normalViewPr>
  <p:slideViewPr>
    <p:cSldViewPr snapToGrid="0">
      <p:cViewPr varScale="1">
        <p:scale>
          <a:sx n="61" d="100"/>
          <a:sy n="61" d="100"/>
        </p:scale>
        <p:origin x="53" y="101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E9852C-7A8D-420F-ADFD-9D140DADBE9F}" type="doc">
      <dgm:prSet loTypeId="urn:microsoft.com/office/officeart/2005/8/layout/pyramid1" loCatId="pyramid" qsTypeId="urn:microsoft.com/office/officeart/2005/8/quickstyle/simple1" qsCatId="simple" csTypeId="urn:microsoft.com/office/officeart/2005/8/colors/colorful5" csCatId="colorful" phldr="1"/>
      <dgm:spPr/>
    </dgm:pt>
    <dgm:pt modelId="{D4D4CD0B-BB44-4886-8424-CEA3F9A7A1D4}">
      <dgm:prSet phldrT="[Text]" custT="1"/>
      <dgm:spPr/>
      <dgm:t>
        <a:bodyPr/>
        <a:lstStyle/>
        <a:p>
          <a:r>
            <a:rPr lang="en-US" sz="2000" dirty="0" smtClean="0"/>
            <a:t>OPERATION</a:t>
          </a:r>
          <a:endParaRPr lang="en-US" sz="2000" dirty="0"/>
        </a:p>
      </dgm:t>
    </dgm:pt>
    <dgm:pt modelId="{226803D6-0E07-4F3D-B612-59CD92C760C5}" type="parTrans" cxnId="{F5558D40-98F8-4865-8960-03C4B421AE98}">
      <dgm:prSet/>
      <dgm:spPr/>
      <dgm:t>
        <a:bodyPr/>
        <a:lstStyle/>
        <a:p>
          <a:endParaRPr lang="en-US"/>
        </a:p>
      </dgm:t>
    </dgm:pt>
    <dgm:pt modelId="{03C6A740-464C-4483-97C6-25F944F6C5E2}" type="sibTrans" cxnId="{F5558D40-98F8-4865-8960-03C4B421AE98}">
      <dgm:prSet/>
      <dgm:spPr/>
      <dgm:t>
        <a:bodyPr/>
        <a:lstStyle/>
        <a:p>
          <a:endParaRPr lang="en-US"/>
        </a:p>
      </dgm:t>
    </dgm:pt>
    <dgm:pt modelId="{57CCBEB2-8B04-4EEC-86E3-0BE755100E04}">
      <dgm:prSet phldrT="[Text]" custT="1"/>
      <dgm:spPr/>
      <dgm:t>
        <a:bodyPr/>
        <a:lstStyle/>
        <a:p>
          <a:r>
            <a:rPr lang="en-US" sz="2800" dirty="0" smtClean="0"/>
            <a:t>FEATURES &amp; CONFIG</a:t>
          </a:r>
          <a:endParaRPr lang="en-US" sz="2800" dirty="0"/>
        </a:p>
      </dgm:t>
    </dgm:pt>
    <dgm:pt modelId="{D10DFB38-8240-402F-8B59-36CDDF7AA464}" type="parTrans" cxnId="{3A0BFBAD-AA15-4B97-9568-8E3194880D43}">
      <dgm:prSet/>
      <dgm:spPr/>
      <dgm:t>
        <a:bodyPr/>
        <a:lstStyle/>
        <a:p>
          <a:endParaRPr lang="en-US"/>
        </a:p>
      </dgm:t>
    </dgm:pt>
    <dgm:pt modelId="{A85143DC-E180-45B4-BCFF-B702D9A9CB14}" type="sibTrans" cxnId="{3A0BFBAD-AA15-4B97-9568-8E3194880D43}">
      <dgm:prSet/>
      <dgm:spPr/>
      <dgm:t>
        <a:bodyPr/>
        <a:lstStyle/>
        <a:p>
          <a:endParaRPr lang="en-US"/>
        </a:p>
      </dgm:t>
    </dgm:pt>
    <dgm:pt modelId="{E853BA85-0CFB-4679-B497-6F2DBECF0687}">
      <dgm:prSet phldrT="[Text]" custT="1"/>
      <dgm:spPr/>
      <dgm:t>
        <a:bodyPr/>
        <a:lstStyle/>
        <a:p>
          <a:r>
            <a:rPr lang="en-US" sz="4000" dirty="0" smtClean="0"/>
            <a:t>ARCHITECTURE</a:t>
          </a:r>
          <a:endParaRPr lang="en-US" sz="4000" dirty="0"/>
        </a:p>
      </dgm:t>
    </dgm:pt>
    <dgm:pt modelId="{D2BA519C-178F-4544-8D33-7EA6F60C727A}" type="parTrans" cxnId="{11671766-FBE4-4D26-8CF6-C6BE21280E85}">
      <dgm:prSet/>
      <dgm:spPr/>
      <dgm:t>
        <a:bodyPr/>
        <a:lstStyle/>
        <a:p>
          <a:endParaRPr lang="en-US"/>
        </a:p>
      </dgm:t>
    </dgm:pt>
    <dgm:pt modelId="{CBC5C3A0-1A78-4D55-A0B7-8A7F31C262E2}" type="sibTrans" cxnId="{11671766-FBE4-4D26-8CF6-C6BE21280E85}">
      <dgm:prSet/>
      <dgm:spPr/>
      <dgm:t>
        <a:bodyPr/>
        <a:lstStyle/>
        <a:p>
          <a:endParaRPr lang="en-US"/>
        </a:p>
      </dgm:t>
    </dgm:pt>
    <dgm:pt modelId="{82A444A9-DB49-4850-B213-FB67B9D0E8B6}" type="pres">
      <dgm:prSet presAssocID="{58E9852C-7A8D-420F-ADFD-9D140DADBE9F}" presName="Name0" presStyleCnt="0">
        <dgm:presLayoutVars>
          <dgm:dir/>
          <dgm:animLvl val="lvl"/>
          <dgm:resizeHandles val="exact"/>
        </dgm:presLayoutVars>
      </dgm:prSet>
      <dgm:spPr/>
    </dgm:pt>
    <dgm:pt modelId="{1983F165-53D4-4A11-AD8A-83A1ABB20F10}" type="pres">
      <dgm:prSet presAssocID="{D4D4CD0B-BB44-4886-8424-CEA3F9A7A1D4}" presName="Name8" presStyleCnt="0"/>
      <dgm:spPr/>
    </dgm:pt>
    <dgm:pt modelId="{259BE771-DB98-42D2-AB7D-9BD827CDDF0E}" type="pres">
      <dgm:prSet presAssocID="{D4D4CD0B-BB44-4886-8424-CEA3F9A7A1D4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F26934-C3E4-452C-8AC8-7873CA725A8E}" type="pres">
      <dgm:prSet presAssocID="{D4D4CD0B-BB44-4886-8424-CEA3F9A7A1D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A2AC33-CD1F-45C9-98CC-E5C18815816F}" type="pres">
      <dgm:prSet presAssocID="{57CCBEB2-8B04-4EEC-86E3-0BE755100E04}" presName="Name8" presStyleCnt="0"/>
      <dgm:spPr/>
    </dgm:pt>
    <dgm:pt modelId="{0F1D926C-8F3B-4CF1-84AA-9BA8671C65C9}" type="pres">
      <dgm:prSet presAssocID="{57CCBEB2-8B04-4EEC-86E3-0BE755100E0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2C9FB-0F59-4A48-847D-1634D7A3F3F3}" type="pres">
      <dgm:prSet presAssocID="{57CCBEB2-8B04-4EEC-86E3-0BE755100E0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5214CF-62FF-4FF2-8335-1D86B20C92C1}" type="pres">
      <dgm:prSet presAssocID="{E853BA85-0CFB-4679-B497-6F2DBECF0687}" presName="Name8" presStyleCnt="0"/>
      <dgm:spPr/>
    </dgm:pt>
    <dgm:pt modelId="{944EFA54-18BB-4C08-A967-09C6E71BD161}" type="pres">
      <dgm:prSet presAssocID="{E853BA85-0CFB-4679-B497-6F2DBECF0687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7A587-DE87-4620-83D7-BF98560CA042}" type="pres">
      <dgm:prSet presAssocID="{E853BA85-0CFB-4679-B497-6F2DBECF068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720BA5-DC28-404A-A39D-C4A1DC59F15D}" type="presOf" srcId="{E853BA85-0CFB-4679-B497-6F2DBECF0687}" destId="{35E7A587-DE87-4620-83D7-BF98560CA042}" srcOrd="1" destOrd="0" presId="urn:microsoft.com/office/officeart/2005/8/layout/pyramid1"/>
    <dgm:cxn modelId="{12912095-1B8B-4C9E-80B6-A8F693FD1FE7}" type="presOf" srcId="{E853BA85-0CFB-4679-B497-6F2DBECF0687}" destId="{944EFA54-18BB-4C08-A967-09C6E71BD161}" srcOrd="0" destOrd="0" presId="urn:microsoft.com/office/officeart/2005/8/layout/pyramid1"/>
    <dgm:cxn modelId="{D46DC471-B6D6-4079-ADA5-6A9D0309930F}" type="presOf" srcId="{57CCBEB2-8B04-4EEC-86E3-0BE755100E04}" destId="{D1B2C9FB-0F59-4A48-847D-1634D7A3F3F3}" srcOrd="1" destOrd="0" presId="urn:microsoft.com/office/officeart/2005/8/layout/pyramid1"/>
    <dgm:cxn modelId="{F5558D40-98F8-4865-8960-03C4B421AE98}" srcId="{58E9852C-7A8D-420F-ADFD-9D140DADBE9F}" destId="{D4D4CD0B-BB44-4886-8424-CEA3F9A7A1D4}" srcOrd="0" destOrd="0" parTransId="{226803D6-0E07-4F3D-B612-59CD92C760C5}" sibTransId="{03C6A740-464C-4483-97C6-25F944F6C5E2}"/>
    <dgm:cxn modelId="{1C5C078E-DA1A-475D-8159-6473F60C329C}" type="presOf" srcId="{D4D4CD0B-BB44-4886-8424-CEA3F9A7A1D4}" destId="{259BE771-DB98-42D2-AB7D-9BD827CDDF0E}" srcOrd="0" destOrd="0" presId="urn:microsoft.com/office/officeart/2005/8/layout/pyramid1"/>
    <dgm:cxn modelId="{3A0BFBAD-AA15-4B97-9568-8E3194880D43}" srcId="{58E9852C-7A8D-420F-ADFD-9D140DADBE9F}" destId="{57CCBEB2-8B04-4EEC-86E3-0BE755100E04}" srcOrd="1" destOrd="0" parTransId="{D10DFB38-8240-402F-8B59-36CDDF7AA464}" sibTransId="{A85143DC-E180-45B4-BCFF-B702D9A9CB14}"/>
    <dgm:cxn modelId="{11671766-FBE4-4D26-8CF6-C6BE21280E85}" srcId="{58E9852C-7A8D-420F-ADFD-9D140DADBE9F}" destId="{E853BA85-0CFB-4679-B497-6F2DBECF0687}" srcOrd="2" destOrd="0" parTransId="{D2BA519C-178F-4544-8D33-7EA6F60C727A}" sibTransId="{CBC5C3A0-1A78-4D55-A0B7-8A7F31C262E2}"/>
    <dgm:cxn modelId="{2C5FC76B-7A88-485B-B4F4-2ADB58AD6F22}" type="presOf" srcId="{57CCBEB2-8B04-4EEC-86E3-0BE755100E04}" destId="{0F1D926C-8F3B-4CF1-84AA-9BA8671C65C9}" srcOrd="0" destOrd="0" presId="urn:microsoft.com/office/officeart/2005/8/layout/pyramid1"/>
    <dgm:cxn modelId="{D3FD89D7-DE64-41C3-A17C-8F6FBA7F620A}" type="presOf" srcId="{58E9852C-7A8D-420F-ADFD-9D140DADBE9F}" destId="{82A444A9-DB49-4850-B213-FB67B9D0E8B6}" srcOrd="0" destOrd="0" presId="urn:microsoft.com/office/officeart/2005/8/layout/pyramid1"/>
    <dgm:cxn modelId="{88C03855-CBAE-43EF-A983-E0F1B43EA523}" type="presOf" srcId="{D4D4CD0B-BB44-4886-8424-CEA3F9A7A1D4}" destId="{CCF26934-C3E4-452C-8AC8-7873CA725A8E}" srcOrd="1" destOrd="0" presId="urn:microsoft.com/office/officeart/2005/8/layout/pyramid1"/>
    <dgm:cxn modelId="{7DC44F08-BC28-4BC0-8C01-D232FF50E29D}" type="presParOf" srcId="{82A444A9-DB49-4850-B213-FB67B9D0E8B6}" destId="{1983F165-53D4-4A11-AD8A-83A1ABB20F10}" srcOrd="0" destOrd="0" presId="urn:microsoft.com/office/officeart/2005/8/layout/pyramid1"/>
    <dgm:cxn modelId="{2793D294-9358-430A-BC74-F7BC406C58D2}" type="presParOf" srcId="{1983F165-53D4-4A11-AD8A-83A1ABB20F10}" destId="{259BE771-DB98-42D2-AB7D-9BD827CDDF0E}" srcOrd="0" destOrd="0" presId="urn:microsoft.com/office/officeart/2005/8/layout/pyramid1"/>
    <dgm:cxn modelId="{07B29609-243C-4C41-969D-E54F3B5ED8B0}" type="presParOf" srcId="{1983F165-53D4-4A11-AD8A-83A1ABB20F10}" destId="{CCF26934-C3E4-452C-8AC8-7873CA725A8E}" srcOrd="1" destOrd="0" presId="urn:microsoft.com/office/officeart/2005/8/layout/pyramid1"/>
    <dgm:cxn modelId="{B3227E81-CE5C-49BD-993D-08BEA12F73CD}" type="presParOf" srcId="{82A444A9-DB49-4850-B213-FB67B9D0E8B6}" destId="{88A2AC33-CD1F-45C9-98CC-E5C18815816F}" srcOrd="1" destOrd="0" presId="urn:microsoft.com/office/officeart/2005/8/layout/pyramid1"/>
    <dgm:cxn modelId="{A097AF7B-A135-46E9-9B19-0DB8D4333449}" type="presParOf" srcId="{88A2AC33-CD1F-45C9-98CC-E5C18815816F}" destId="{0F1D926C-8F3B-4CF1-84AA-9BA8671C65C9}" srcOrd="0" destOrd="0" presId="urn:microsoft.com/office/officeart/2005/8/layout/pyramid1"/>
    <dgm:cxn modelId="{D12ADE91-E2A1-480E-956C-45C188C29B34}" type="presParOf" srcId="{88A2AC33-CD1F-45C9-98CC-E5C18815816F}" destId="{D1B2C9FB-0F59-4A48-847D-1634D7A3F3F3}" srcOrd="1" destOrd="0" presId="urn:microsoft.com/office/officeart/2005/8/layout/pyramid1"/>
    <dgm:cxn modelId="{44AD0535-413D-4521-B4E2-6070ECAD6CBD}" type="presParOf" srcId="{82A444A9-DB49-4850-B213-FB67B9D0E8B6}" destId="{DE5214CF-62FF-4FF2-8335-1D86B20C92C1}" srcOrd="2" destOrd="0" presId="urn:microsoft.com/office/officeart/2005/8/layout/pyramid1"/>
    <dgm:cxn modelId="{F985F1A7-E694-48E2-89B2-B3E19958BF09}" type="presParOf" srcId="{DE5214CF-62FF-4FF2-8335-1D86B20C92C1}" destId="{944EFA54-18BB-4C08-A967-09C6E71BD161}" srcOrd="0" destOrd="0" presId="urn:microsoft.com/office/officeart/2005/8/layout/pyramid1"/>
    <dgm:cxn modelId="{FE1E6361-59A6-4BD0-B37F-DA4A06D34E4B}" type="presParOf" srcId="{DE5214CF-62FF-4FF2-8335-1D86B20C92C1}" destId="{35E7A587-DE87-4620-83D7-BF98560CA042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BE771-DB98-42D2-AB7D-9BD827CDDF0E}">
      <dsp:nvSpPr>
        <dsp:cNvPr id="0" name=""/>
        <dsp:cNvSpPr/>
      </dsp:nvSpPr>
      <dsp:spPr>
        <a:xfrm>
          <a:off x="2574877" y="0"/>
          <a:ext cx="2574877" cy="1599695"/>
        </a:xfrm>
        <a:prstGeom prst="trapezoid">
          <a:avLst>
            <a:gd name="adj" fmla="val 8048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OPERATION</a:t>
          </a:r>
          <a:endParaRPr lang="en-US" sz="2000" kern="1200" dirty="0"/>
        </a:p>
      </dsp:txBody>
      <dsp:txXfrm>
        <a:off x="2574877" y="0"/>
        <a:ext cx="2574877" cy="1599695"/>
      </dsp:txXfrm>
    </dsp:sp>
    <dsp:sp modelId="{0F1D926C-8F3B-4CF1-84AA-9BA8671C65C9}">
      <dsp:nvSpPr>
        <dsp:cNvPr id="0" name=""/>
        <dsp:cNvSpPr/>
      </dsp:nvSpPr>
      <dsp:spPr>
        <a:xfrm>
          <a:off x="1287438" y="1599694"/>
          <a:ext cx="5149754" cy="1599695"/>
        </a:xfrm>
        <a:prstGeom prst="trapezoid">
          <a:avLst>
            <a:gd name="adj" fmla="val 8048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FEATURES &amp; CONFIG</a:t>
          </a:r>
          <a:endParaRPr lang="en-US" sz="2800" kern="1200" dirty="0"/>
        </a:p>
      </dsp:txBody>
      <dsp:txXfrm>
        <a:off x="2188645" y="1599694"/>
        <a:ext cx="3347340" cy="1599695"/>
      </dsp:txXfrm>
    </dsp:sp>
    <dsp:sp modelId="{944EFA54-18BB-4C08-A967-09C6E71BD161}">
      <dsp:nvSpPr>
        <dsp:cNvPr id="0" name=""/>
        <dsp:cNvSpPr/>
      </dsp:nvSpPr>
      <dsp:spPr>
        <a:xfrm>
          <a:off x="0" y="3199389"/>
          <a:ext cx="7724632" cy="1599695"/>
        </a:xfrm>
        <a:prstGeom prst="trapezoid">
          <a:avLst>
            <a:gd name="adj" fmla="val 8048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ARCHITECTURE</a:t>
          </a:r>
          <a:endParaRPr lang="en-US" sz="4000" kern="1200" dirty="0"/>
        </a:p>
      </dsp:txBody>
      <dsp:txXfrm>
        <a:off x="1351810" y="3199389"/>
        <a:ext cx="5021010" cy="1599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22-Mar-19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22-Mar-19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22-Mar-19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Security architecture as per best-practices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The right security devices in the right places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Effective security configuration of security devices (features)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Optimum operation of security devices 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Aggregate controls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THE OBJECTIVE OF SECURITY ENGINEERING ?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THE OBJECTIVE OF SECURITY ENGINEERING ?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94559932"/>
              </p:ext>
            </p:extLst>
          </p:nvPr>
        </p:nvGraphicFramePr>
        <p:xfrm>
          <a:off x="712116" y="1241940"/>
          <a:ext cx="7724632" cy="4799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69065" y="1233981"/>
            <a:ext cx="3803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SECURITY ENGINEERING</a:t>
            </a:r>
          </a:p>
          <a:p>
            <a:r>
              <a:rPr lang="en-US" sz="2000" b="1" dirty="0" smtClean="0"/>
              <a:t>STRUCTURE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214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Examples: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FW first and then IPS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Edge FW, data center FW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Malware protection at the network edge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VPN termination on remote access VPN device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VPN tunnels for extranet connectivity</a:t>
            </a: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THE OBJECTIVE OF SECURITY ENGINEERING ?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047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THE OBJECTIVE OF SECURITY ENGINEERING ?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72" y="1080305"/>
            <a:ext cx="6823508" cy="511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5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The right time for setting up security engineering is when a new network is being designed &amp; implemented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Fixing a poorly architected operational network is an arduous task</a:t>
            </a: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THE OBJECTIVE OF SECURITY ENGINEERING ?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592888" y="5245635"/>
            <a:ext cx="1202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851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20589</TotalTime>
  <Words>147</Words>
  <Application>Microsoft Office PowerPoint</Application>
  <PresentationFormat>On-screen Show (4:3)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Candara</vt:lpstr>
      <vt:lpstr>Office Theme</vt:lpstr>
      <vt:lpstr>WHAT IS THE OBJECTIVE OF SECURITY ENGINEERING ?</vt:lpstr>
      <vt:lpstr>WHAT IS THE OBJECTIVE OF SECURITY ENGINEERING ?</vt:lpstr>
      <vt:lpstr>WHAT IS THE OBJECTIVE OF SECURITY ENGINEERING ?</vt:lpstr>
      <vt:lpstr>WHAT IS THE OBJECTIVE OF SECURITY ENGINEERING ?</vt:lpstr>
      <vt:lpstr>WHAT IS THE OBJECTIVE OF SECURITY ENGINEERING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1759</cp:revision>
  <cp:lastPrinted>2017-07-15T17:14:51Z</cp:lastPrinted>
  <dcterms:modified xsi:type="dcterms:W3CDTF">2019-03-22T05:57:31Z</dcterms:modified>
</cp:coreProperties>
</file>