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83" r:id="rId2"/>
    <p:sldId id="385" r:id="rId3"/>
    <p:sldId id="384" r:id="rId4"/>
    <p:sldId id="38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326" autoAdjust="0"/>
    <p:restoredTop sz="94660"/>
  </p:normalViewPr>
  <p:slideViewPr>
    <p:cSldViewPr snapToGrid="0">
      <p:cViewPr varScale="1">
        <p:scale>
          <a:sx n="57" d="100"/>
          <a:sy n="57" d="100"/>
        </p:scale>
        <p:origin x="43" y="19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77EC23-089B-477D-A8F6-0B8CB8965CED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A97329B-C18B-4782-9CF8-925AAFE2F830}">
      <dgm:prSet phldrT="[Text]"/>
      <dgm:spPr/>
      <dgm:t>
        <a:bodyPr/>
        <a:lstStyle/>
        <a:p>
          <a:r>
            <a:rPr lang="en-US" dirty="0" smtClean="0"/>
            <a:t>Head Of Information Security</a:t>
          </a:r>
          <a:endParaRPr lang="en-US" dirty="0"/>
        </a:p>
      </dgm:t>
    </dgm:pt>
    <dgm:pt modelId="{08A98657-02BB-4070-A38B-C5D6456F5535}" type="parTrans" cxnId="{2C9F15EF-31C4-4C70-BDDD-AF4925B55FD7}">
      <dgm:prSet/>
      <dgm:spPr/>
      <dgm:t>
        <a:bodyPr/>
        <a:lstStyle/>
        <a:p>
          <a:endParaRPr lang="en-US"/>
        </a:p>
      </dgm:t>
    </dgm:pt>
    <dgm:pt modelId="{4A526B82-EE97-4E0C-915C-125996309A33}" type="sibTrans" cxnId="{2C9F15EF-31C4-4C70-BDDD-AF4925B55FD7}">
      <dgm:prSet/>
      <dgm:spPr/>
      <dgm:t>
        <a:bodyPr/>
        <a:lstStyle/>
        <a:p>
          <a:endParaRPr lang="en-US"/>
        </a:p>
      </dgm:t>
    </dgm:pt>
    <dgm:pt modelId="{FB5AD073-9E66-4E90-9256-80CAE75D251E}" type="asst">
      <dgm:prSet phldrT="[Text]"/>
      <dgm:spPr/>
      <dgm:t>
        <a:bodyPr/>
        <a:lstStyle/>
        <a:p>
          <a:r>
            <a:rPr lang="en-US" dirty="0" smtClean="0"/>
            <a:t>Program Manager</a:t>
          </a:r>
          <a:endParaRPr lang="en-US" dirty="0"/>
        </a:p>
      </dgm:t>
    </dgm:pt>
    <dgm:pt modelId="{1CC98059-2A3B-4998-9FA9-5FD509C76593}" type="parTrans" cxnId="{734420D9-32E1-4E39-A69B-30C8EF885AFB}">
      <dgm:prSet/>
      <dgm:spPr/>
      <dgm:t>
        <a:bodyPr/>
        <a:lstStyle/>
        <a:p>
          <a:endParaRPr lang="en-US"/>
        </a:p>
      </dgm:t>
    </dgm:pt>
    <dgm:pt modelId="{57AE4DEB-AA5E-4D48-93DC-063A132A1021}" type="sibTrans" cxnId="{734420D9-32E1-4E39-A69B-30C8EF885AFB}">
      <dgm:prSet/>
      <dgm:spPr/>
      <dgm:t>
        <a:bodyPr/>
        <a:lstStyle/>
        <a:p>
          <a:endParaRPr lang="en-US"/>
        </a:p>
      </dgm:t>
    </dgm:pt>
    <dgm:pt modelId="{F45FB785-DD4D-4A00-A315-C5BC55D59E0C}">
      <dgm:prSet phldrT="[Text]"/>
      <dgm:spPr/>
      <dgm:t>
        <a:bodyPr/>
        <a:lstStyle/>
        <a:p>
          <a:r>
            <a:rPr lang="en-US" dirty="0" smtClean="0"/>
            <a:t>Security Operations</a:t>
          </a:r>
          <a:endParaRPr lang="en-US" dirty="0"/>
        </a:p>
      </dgm:t>
    </dgm:pt>
    <dgm:pt modelId="{35C1B1F5-5AC7-4567-80A1-C13520FB6A02}" type="parTrans" cxnId="{4F8F522A-F28D-483A-87F2-1236B788231B}">
      <dgm:prSet/>
      <dgm:spPr/>
      <dgm:t>
        <a:bodyPr/>
        <a:lstStyle/>
        <a:p>
          <a:endParaRPr lang="en-US"/>
        </a:p>
      </dgm:t>
    </dgm:pt>
    <dgm:pt modelId="{8446C367-7B11-4FB1-ADE5-E4AF22A122F9}" type="sibTrans" cxnId="{4F8F522A-F28D-483A-87F2-1236B788231B}">
      <dgm:prSet/>
      <dgm:spPr/>
      <dgm:t>
        <a:bodyPr/>
        <a:lstStyle/>
        <a:p>
          <a:endParaRPr lang="en-US"/>
        </a:p>
      </dgm:t>
    </dgm:pt>
    <dgm:pt modelId="{0853A17F-26B0-4014-98E8-074B443B40B4}">
      <dgm:prSet phldrT="[Text]"/>
      <dgm:spPr/>
      <dgm:t>
        <a:bodyPr/>
        <a:lstStyle/>
        <a:p>
          <a:r>
            <a:rPr lang="en-US" dirty="0" smtClean="0"/>
            <a:t>Security Engineering</a:t>
          </a:r>
          <a:endParaRPr lang="en-US" dirty="0"/>
        </a:p>
      </dgm:t>
    </dgm:pt>
    <dgm:pt modelId="{FCD3A4E0-6A0B-4705-9842-F48D5FFC26A7}" type="parTrans" cxnId="{479BA9F0-1F3C-4EEA-848D-F4CE76AE644B}">
      <dgm:prSet/>
      <dgm:spPr/>
      <dgm:t>
        <a:bodyPr/>
        <a:lstStyle/>
        <a:p>
          <a:endParaRPr lang="en-US"/>
        </a:p>
      </dgm:t>
    </dgm:pt>
    <dgm:pt modelId="{430CE747-7BA4-4105-9536-D34B29AFEE6A}" type="sibTrans" cxnId="{479BA9F0-1F3C-4EEA-848D-F4CE76AE644B}">
      <dgm:prSet/>
      <dgm:spPr/>
      <dgm:t>
        <a:bodyPr/>
        <a:lstStyle/>
        <a:p>
          <a:endParaRPr lang="en-US"/>
        </a:p>
      </dgm:t>
    </dgm:pt>
    <dgm:pt modelId="{169A7DD7-89FC-46AF-9D00-453FA8B7CFB2}">
      <dgm:prSet phldrT="[Text]"/>
      <dgm:spPr/>
      <dgm:t>
        <a:bodyPr/>
        <a:lstStyle/>
        <a:p>
          <a:r>
            <a:rPr lang="en-US" dirty="0" smtClean="0"/>
            <a:t>Governance</a:t>
          </a:r>
        </a:p>
      </dgm:t>
    </dgm:pt>
    <dgm:pt modelId="{0D33477A-9AAE-4308-987C-52202DEF062A}" type="parTrans" cxnId="{23D40888-29C1-45CE-BA09-78D83245B0B2}">
      <dgm:prSet/>
      <dgm:spPr/>
      <dgm:t>
        <a:bodyPr/>
        <a:lstStyle/>
        <a:p>
          <a:endParaRPr lang="en-US"/>
        </a:p>
      </dgm:t>
    </dgm:pt>
    <dgm:pt modelId="{AD55F9C2-C6C3-4A40-8C5F-11EEA97FCAFE}" type="sibTrans" cxnId="{23D40888-29C1-45CE-BA09-78D83245B0B2}">
      <dgm:prSet/>
      <dgm:spPr/>
      <dgm:t>
        <a:bodyPr/>
        <a:lstStyle/>
        <a:p>
          <a:endParaRPr lang="en-US"/>
        </a:p>
      </dgm:t>
    </dgm:pt>
    <dgm:pt modelId="{E0299139-54C7-4A33-943F-FE98D4E8B08D}">
      <dgm:prSet/>
      <dgm:spPr/>
      <dgm:t>
        <a:bodyPr/>
        <a:lstStyle/>
        <a:p>
          <a:r>
            <a:rPr lang="en-US" dirty="0" smtClean="0"/>
            <a:t>ISO27001 (ISMS) Implementation</a:t>
          </a:r>
          <a:endParaRPr lang="en-US" dirty="0"/>
        </a:p>
      </dgm:t>
    </dgm:pt>
    <dgm:pt modelId="{7D34FD77-5688-4FF8-894C-1A8DD9F9A294}" type="parTrans" cxnId="{DAB2278E-DC96-49BA-9C5D-53458A0199B7}">
      <dgm:prSet/>
      <dgm:spPr/>
      <dgm:t>
        <a:bodyPr/>
        <a:lstStyle/>
        <a:p>
          <a:endParaRPr lang="en-US"/>
        </a:p>
      </dgm:t>
    </dgm:pt>
    <dgm:pt modelId="{5F439190-D557-4E43-8D8E-C7A23E5A5B9D}" type="sibTrans" cxnId="{DAB2278E-DC96-49BA-9C5D-53458A0199B7}">
      <dgm:prSet/>
      <dgm:spPr/>
      <dgm:t>
        <a:bodyPr/>
        <a:lstStyle/>
        <a:p>
          <a:endParaRPr lang="en-US"/>
        </a:p>
      </dgm:t>
    </dgm:pt>
    <dgm:pt modelId="{752E1AF8-DF6A-4871-94B5-664F7713FFB2}" type="pres">
      <dgm:prSet presAssocID="{E077EC23-089B-477D-A8F6-0B8CB8965C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6FC1450-FA7A-4282-BAF7-D76CDCE64B45}" type="pres">
      <dgm:prSet presAssocID="{1A97329B-C18B-4782-9CF8-925AAFE2F830}" presName="hierRoot1" presStyleCnt="0">
        <dgm:presLayoutVars>
          <dgm:hierBranch val="init"/>
        </dgm:presLayoutVars>
      </dgm:prSet>
      <dgm:spPr/>
    </dgm:pt>
    <dgm:pt modelId="{B830A5D9-3AF8-46D3-ADB3-B6076EA7462E}" type="pres">
      <dgm:prSet presAssocID="{1A97329B-C18B-4782-9CF8-925AAFE2F830}" presName="rootComposite1" presStyleCnt="0"/>
      <dgm:spPr/>
    </dgm:pt>
    <dgm:pt modelId="{47210934-D15A-4A50-B4EB-951B0937AAFE}" type="pres">
      <dgm:prSet presAssocID="{1A97329B-C18B-4782-9CF8-925AAFE2F83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FB61E9-2531-45EF-B0BF-26A90379AA19}" type="pres">
      <dgm:prSet presAssocID="{1A97329B-C18B-4782-9CF8-925AAFE2F83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2F61535-9065-41AE-B4E7-19FA98F5B1FC}" type="pres">
      <dgm:prSet presAssocID="{1A97329B-C18B-4782-9CF8-925AAFE2F830}" presName="hierChild2" presStyleCnt="0"/>
      <dgm:spPr/>
    </dgm:pt>
    <dgm:pt modelId="{6092046F-140C-4864-9E1F-FACB4DB4D6E2}" type="pres">
      <dgm:prSet presAssocID="{35C1B1F5-5AC7-4567-80A1-C13520FB6A02}" presName="Name37" presStyleLbl="parChTrans1D2" presStyleIdx="0" presStyleCnt="5"/>
      <dgm:spPr/>
      <dgm:t>
        <a:bodyPr/>
        <a:lstStyle/>
        <a:p>
          <a:endParaRPr lang="en-US"/>
        </a:p>
      </dgm:t>
    </dgm:pt>
    <dgm:pt modelId="{F396315E-BFBC-4055-93DC-371AD3BEF13D}" type="pres">
      <dgm:prSet presAssocID="{F45FB785-DD4D-4A00-A315-C5BC55D59E0C}" presName="hierRoot2" presStyleCnt="0">
        <dgm:presLayoutVars>
          <dgm:hierBranch val="init"/>
        </dgm:presLayoutVars>
      </dgm:prSet>
      <dgm:spPr/>
    </dgm:pt>
    <dgm:pt modelId="{CF5A9ADF-73FA-415A-AFCB-1509B4B35C35}" type="pres">
      <dgm:prSet presAssocID="{F45FB785-DD4D-4A00-A315-C5BC55D59E0C}" presName="rootComposite" presStyleCnt="0"/>
      <dgm:spPr/>
    </dgm:pt>
    <dgm:pt modelId="{DC623A3A-3ADA-465A-8801-99C7824CEB1B}" type="pres">
      <dgm:prSet presAssocID="{F45FB785-DD4D-4A00-A315-C5BC55D59E0C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5C14BD-D67F-4FE7-96A5-A418861A5F53}" type="pres">
      <dgm:prSet presAssocID="{F45FB785-DD4D-4A00-A315-C5BC55D59E0C}" presName="rootConnector" presStyleLbl="node2" presStyleIdx="0" presStyleCnt="4"/>
      <dgm:spPr/>
      <dgm:t>
        <a:bodyPr/>
        <a:lstStyle/>
        <a:p>
          <a:endParaRPr lang="en-US"/>
        </a:p>
      </dgm:t>
    </dgm:pt>
    <dgm:pt modelId="{678600C8-03F9-473D-85DE-3FFA63D8BCE8}" type="pres">
      <dgm:prSet presAssocID="{F45FB785-DD4D-4A00-A315-C5BC55D59E0C}" presName="hierChild4" presStyleCnt="0"/>
      <dgm:spPr/>
    </dgm:pt>
    <dgm:pt modelId="{8EA97039-C017-4ACB-840B-C48D6EDD96BA}" type="pres">
      <dgm:prSet presAssocID="{F45FB785-DD4D-4A00-A315-C5BC55D59E0C}" presName="hierChild5" presStyleCnt="0"/>
      <dgm:spPr/>
    </dgm:pt>
    <dgm:pt modelId="{C7E092C6-1EBB-4EF1-BFF4-E0A6BD0601F0}" type="pres">
      <dgm:prSet presAssocID="{FCD3A4E0-6A0B-4705-9842-F48D5FFC26A7}" presName="Name37" presStyleLbl="parChTrans1D2" presStyleIdx="1" presStyleCnt="5"/>
      <dgm:spPr/>
      <dgm:t>
        <a:bodyPr/>
        <a:lstStyle/>
        <a:p>
          <a:endParaRPr lang="en-US"/>
        </a:p>
      </dgm:t>
    </dgm:pt>
    <dgm:pt modelId="{61590F94-8FB1-4280-AD45-1AE6425835F3}" type="pres">
      <dgm:prSet presAssocID="{0853A17F-26B0-4014-98E8-074B443B40B4}" presName="hierRoot2" presStyleCnt="0">
        <dgm:presLayoutVars>
          <dgm:hierBranch val="init"/>
        </dgm:presLayoutVars>
      </dgm:prSet>
      <dgm:spPr/>
    </dgm:pt>
    <dgm:pt modelId="{29F662C7-AA6B-4466-B80C-71346D7F97F4}" type="pres">
      <dgm:prSet presAssocID="{0853A17F-26B0-4014-98E8-074B443B40B4}" presName="rootComposite" presStyleCnt="0"/>
      <dgm:spPr/>
    </dgm:pt>
    <dgm:pt modelId="{E44FBAD4-37E5-4AB4-A17E-E969842F905C}" type="pres">
      <dgm:prSet presAssocID="{0853A17F-26B0-4014-98E8-074B443B40B4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2747EA-9E92-4420-A74D-F2C68255AC98}" type="pres">
      <dgm:prSet presAssocID="{0853A17F-26B0-4014-98E8-074B443B40B4}" presName="rootConnector" presStyleLbl="node2" presStyleIdx="1" presStyleCnt="4"/>
      <dgm:spPr/>
      <dgm:t>
        <a:bodyPr/>
        <a:lstStyle/>
        <a:p>
          <a:endParaRPr lang="en-US"/>
        </a:p>
      </dgm:t>
    </dgm:pt>
    <dgm:pt modelId="{84BB8366-B523-45C9-BB2E-DA0F31C67F2D}" type="pres">
      <dgm:prSet presAssocID="{0853A17F-26B0-4014-98E8-074B443B40B4}" presName="hierChild4" presStyleCnt="0"/>
      <dgm:spPr/>
    </dgm:pt>
    <dgm:pt modelId="{65DC8437-9FF4-42B3-8F71-EE9A18C0842A}" type="pres">
      <dgm:prSet presAssocID="{0853A17F-26B0-4014-98E8-074B443B40B4}" presName="hierChild5" presStyleCnt="0"/>
      <dgm:spPr/>
    </dgm:pt>
    <dgm:pt modelId="{951641B6-340D-4EDD-9D5D-635801D3158F}" type="pres">
      <dgm:prSet presAssocID="{0D33477A-9AAE-4308-987C-52202DEF062A}" presName="Name37" presStyleLbl="parChTrans1D2" presStyleIdx="2" presStyleCnt="5"/>
      <dgm:spPr/>
      <dgm:t>
        <a:bodyPr/>
        <a:lstStyle/>
        <a:p>
          <a:endParaRPr lang="en-US"/>
        </a:p>
      </dgm:t>
    </dgm:pt>
    <dgm:pt modelId="{7128BFF2-7C8A-48BE-9656-19A69CEAA1CA}" type="pres">
      <dgm:prSet presAssocID="{169A7DD7-89FC-46AF-9D00-453FA8B7CFB2}" presName="hierRoot2" presStyleCnt="0">
        <dgm:presLayoutVars>
          <dgm:hierBranch val="init"/>
        </dgm:presLayoutVars>
      </dgm:prSet>
      <dgm:spPr/>
    </dgm:pt>
    <dgm:pt modelId="{25BD495A-7BB9-4FE1-88E5-13973F90254D}" type="pres">
      <dgm:prSet presAssocID="{169A7DD7-89FC-46AF-9D00-453FA8B7CFB2}" presName="rootComposite" presStyleCnt="0"/>
      <dgm:spPr/>
    </dgm:pt>
    <dgm:pt modelId="{B26B9517-6F66-4306-A87D-F41D324900F2}" type="pres">
      <dgm:prSet presAssocID="{169A7DD7-89FC-46AF-9D00-453FA8B7CFB2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C38C61-065C-4C6D-83A3-38AC67D45FBC}" type="pres">
      <dgm:prSet presAssocID="{169A7DD7-89FC-46AF-9D00-453FA8B7CFB2}" presName="rootConnector" presStyleLbl="node2" presStyleIdx="2" presStyleCnt="4"/>
      <dgm:spPr/>
      <dgm:t>
        <a:bodyPr/>
        <a:lstStyle/>
        <a:p>
          <a:endParaRPr lang="en-US"/>
        </a:p>
      </dgm:t>
    </dgm:pt>
    <dgm:pt modelId="{18E8E5D5-007B-4887-98F1-518B4958BAD2}" type="pres">
      <dgm:prSet presAssocID="{169A7DD7-89FC-46AF-9D00-453FA8B7CFB2}" presName="hierChild4" presStyleCnt="0"/>
      <dgm:spPr/>
    </dgm:pt>
    <dgm:pt modelId="{8B506F42-DE88-479D-88E1-6ECB30628FFD}" type="pres">
      <dgm:prSet presAssocID="{169A7DD7-89FC-46AF-9D00-453FA8B7CFB2}" presName="hierChild5" presStyleCnt="0"/>
      <dgm:spPr/>
    </dgm:pt>
    <dgm:pt modelId="{7F5BA9CC-E8BF-4148-9991-7F85293480A1}" type="pres">
      <dgm:prSet presAssocID="{7D34FD77-5688-4FF8-894C-1A8DD9F9A294}" presName="Name37" presStyleLbl="parChTrans1D2" presStyleIdx="3" presStyleCnt="5"/>
      <dgm:spPr/>
      <dgm:t>
        <a:bodyPr/>
        <a:lstStyle/>
        <a:p>
          <a:endParaRPr lang="en-US"/>
        </a:p>
      </dgm:t>
    </dgm:pt>
    <dgm:pt modelId="{1367015E-90B8-47A7-88A8-FDFF89DBA7F5}" type="pres">
      <dgm:prSet presAssocID="{E0299139-54C7-4A33-943F-FE98D4E8B08D}" presName="hierRoot2" presStyleCnt="0">
        <dgm:presLayoutVars>
          <dgm:hierBranch val="init"/>
        </dgm:presLayoutVars>
      </dgm:prSet>
      <dgm:spPr/>
    </dgm:pt>
    <dgm:pt modelId="{5D3B41E2-3FE7-4C3A-A6B6-B6B90125A7AB}" type="pres">
      <dgm:prSet presAssocID="{E0299139-54C7-4A33-943F-FE98D4E8B08D}" presName="rootComposite" presStyleCnt="0"/>
      <dgm:spPr/>
    </dgm:pt>
    <dgm:pt modelId="{DBBA8311-3D65-4FCB-A5E2-F774E2E2D18B}" type="pres">
      <dgm:prSet presAssocID="{E0299139-54C7-4A33-943F-FE98D4E8B08D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6B5AA5-20DB-440A-9F24-05C5AD0F6368}" type="pres">
      <dgm:prSet presAssocID="{E0299139-54C7-4A33-943F-FE98D4E8B08D}" presName="rootConnector" presStyleLbl="node2" presStyleIdx="3" presStyleCnt="4"/>
      <dgm:spPr/>
      <dgm:t>
        <a:bodyPr/>
        <a:lstStyle/>
        <a:p>
          <a:endParaRPr lang="en-US"/>
        </a:p>
      </dgm:t>
    </dgm:pt>
    <dgm:pt modelId="{49988F8D-2E86-478B-AF55-E7D185448DDA}" type="pres">
      <dgm:prSet presAssocID="{E0299139-54C7-4A33-943F-FE98D4E8B08D}" presName="hierChild4" presStyleCnt="0"/>
      <dgm:spPr/>
    </dgm:pt>
    <dgm:pt modelId="{1516E9DF-2070-4355-B7E4-2056EAC26E95}" type="pres">
      <dgm:prSet presAssocID="{E0299139-54C7-4A33-943F-FE98D4E8B08D}" presName="hierChild5" presStyleCnt="0"/>
      <dgm:spPr/>
    </dgm:pt>
    <dgm:pt modelId="{D29BD27C-804A-41A6-99FE-63F6A0770FD4}" type="pres">
      <dgm:prSet presAssocID="{1A97329B-C18B-4782-9CF8-925AAFE2F830}" presName="hierChild3" presStyleCnt="0"/>
      <dgm:spPr/>
    </dgm:pt>
    <dgm:pt modelId="{C7804A82-212C-418E-91C5-25DA3AB6893B}" type="pres">
      <dgm:prSet presAssocID="{1CC98059-2A3B-4998-9FA9-5FD509C7659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42E60BE1-79ED-4AE1-A428-E694AA54B1FC}" type="pres">
      <dgm:prSet presAssocID="{FB5AD073-9E66-4E90-9256-80CAE75D251E}" presName="hierRoot3" presStyleCnt="0">
        <dgm:presLayoutVars>
          <dgm:hierBranch val="init"/>
        </dgm:presLayoutVars>
      </dgm:prSet>
      <dgm:spPr/>
    </dgm:pt>
    <dgm:pt modelId="{F0D8622D-1A2F-431E-8342-1CDC292CED86}" type="pres">
      <dgm:prSet presAssocID="{FB5AD073-9E66-4E90-9256-80CAE75D251E}" presName="rootComposite3" presStyleCnt="0"/>
      <dgm:spPr/>
    </dgm:pt>
    <dgm:pt modelId="{C784DA9F-4D65-4F24-A8AB-FED388709FB0}" type="pres">
      <dgm:prSet presAssocID="{FB5AD073-9E66-4E90-9256-80CAE75D251E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823BF6-8A04-4B4C-97A1-12D4442ACCE7}" type="pres">
      <dgm:prSet presAssocID="{FB5AD073-9E66-4E90-9256-80CAE75D251E}" presName="rootConnector3" presStyleLbl="asst1" presStyleIdx="0" presStyleCnt="1"/>
      <dgm:spPr/>
      <dgm:t>
        <a:bodyPr/>
        <a:lstStyle/>
        <a:p>
          <a:endParaRPr lang="en-US"/>
        </a:p>
      </dgm:t>
    </dgm:pt>
    <dgm:pt modelId="{9B2F1BF6-3B69-4A92-9ADA-907612ABA1C6}" type="pres">
      <dgm:prSet presAssocID="{FB5AD073-9E66-4E90-9256-80CAE75D251E}" presName="hierChild6" presStyleCnt="0"/>
      <dgm:spPr/>
    </dgm:pt>
    <dgm:pt modelId="{0E015264-3C9D-43C6-802D-5829F3269012}" type="pres">
      <dgm:prSet presAssocID="{FB5AD073-9E66-4E90-9256-80CAE75D251E}" presName="hierChild7" presStyleCnt="0"/>
      <dgm:spPr/>
    </dgm:pt>
  </dgm:ptLst>
  <dgm:cxnLst>
    <dgm:cxn modelId="{51C46035-963B-4DE5-AAFC-A370F20A5879}" type="presOf" srcId="{E077EC23-089B-477D-A8F6-0B8CB8965CED}" destId="{752E1AF8-DF6A-4871-94B5-664F7713FFB2}" srcOrd="0" destOrd="0" presId="urn:microsoft.com/office/officeart/2005/8/layout/orgChart1"/>
    <dgm:cxn modelId="{35832584-F3FB-49DB-B9F1-60D04552D092}" type="presOf" srcId="{1CC98059-2A3B-4998-9FA9-5FD509C76593}" destId="{C7804A82-212C-418E-91C5-25DA3AB6893B}" srcOrd="0" destOrd="0" presId="urn:microsoft.com/office/officeart/2005/8/layout/orgChart1"/>
    <dgm:cxn modelId="{479BA9F0-1F3C-4EEA-848D-F4CE76AE644B}" srcId="{1A97329B-C18B-4782-9CF8-925AAFE2F830}" destId="{0853A17F-26B0-4014-98E8-074B443B40B4}" srcOrd="2" destOrd="0" parTransId="{FCD3A4E0-6A0B-4705-9842-F48D5FFC26A7}" sibTransId="{430CE747-7BA4-4105-9536-D34B29AFEE6A}"/>
    <dgm:cxn modelId="{FABF3602-DEC8-4D91-9906-D1BE65067002}" type="presOf" srcId="{F45FB785-DD4D-4A00-A315-C5BC55D59E0C}" destId="{635C14BD-D67F-4FE7-96A5-A418861A5F53}" srcOrd="1" destOrd="0" presId="urn:microsoft.com/office/officeart/2005/8/layout/orgChart1"/>
    <dgm:cxn modelId="{F4672E4F-83B4-4F37-B313-024FB327F5EF}" type="presOf" srcId="{FB5AD073-9E66-4E90-9256-80CAE75D251E}" destId="{C784DA9F-4D65-4F24-A8AB-FED388709FB0}" srcOrd="0" destOrd="0" presId="urn:microsoft.com/office/officeart/2005/8/layout/orgChart1"/>
    <dgm:cxn modelId="{62E8206B-0C29-4635-A5E2-DB49B5AB32F8}" type="presOf" srcId="{0853A17F-26B0-4014-98E8-074B443B40B4}" destId="{E44FBAD4-37E5-4AB4-A17E-E969842F905C}" srcOrd="0" destOrd="0" presId="urn:microsoft.com/office/officeart/2005/8/layout/orgChart1"/>
    <dgm:cxn modelId="{9512CDB6-2EBD-4797-A626-7FCA8376AB0F}" type="presOf" srcId="{1A97329B-C18B-4782-9CF8-925AAFE2F830}" destId="{47210934-D15A-4A50-B4EB-951B0937AAFE}" srcOrd="0" destOrd="0" presId="urn:microsoft.com/office/officeart/2005/8/layout/orgChart1"/>
    <dgm:cxn modelId="{4F8F522A-F28D-483A-87F2-1236B788231B}" srcId="{1A97329B-C18B-4782-9CF8-925AAFE2F830}" destId="{F45FB785-DD4D-4A00-A315-C5BC55D59E0C}" srcOrd="1" destOrd="0" parTransId="{35C1B1F5-5AC7-4567-80A1-C13520FB6A02}" sibTransId="{8446C367-7B11-4FB1-ADE5-E4AF22A122F9}"/>
    <dgm:cxn modelId="{3B1840C3-4DCB-4B4A-BA96-8C90C505F1FC}" type="presOf" srcId="{7D34FD77-5688-4FF8-894C-1A8DD9F9A294}" destId="{7F5BA9CC-E8BF-4148-9991-7F85293480A1}" srcOrd="0" destOrd="0" presId="urn:microsoft.com/office/officeart/2005/8/layout/orgChart1"/>
    <dgm:cxn modelId="{2B02C5C3-ADDF-4EA9-8537-BA93400FCB89}" type="presOf" srcId="{169A7DD7-89FC-46AF-9D00-453FA8B7CFB2}" destId="{B26B9517-6F66-4306-A87D-F41D324900F2}" srcOrd="0" destOrd="0" presId="urn:microsoft.com/office/officeart/2005/8/layout/orgChart1"/>
    <dgm:cxn modelId="{2C9F15EF-31C4-4C70-BDDD-AF4925B55FD7}" srcId="{E077EC23-089B-477D-A8F6-0B8CB8965CED}" destId="{1A97329B-C18B-4782-9CF8-925AAFE2F830}" srcOrd="0" destOrd="0" parTransId="{08A98657-02BB-4070-A38B-C5D6456F5535}" sibTransId="{4A526B82-EE97-4E0C-915C-125996309A33}"/>
    <dgm:cxn modelId="{21D844F0-0F61-4DFE-962A-037C9EF481CE}" type="presOf" srcId="{169A7DD7-89FC-46AF-9D00-453FA8B7CFB2}" destId="{1FC38C61-065C-4C6D-83A3-38AC67D45FBC}" srcOrd="1" destOrd="0" presId="urn:microsoft.com/office/officeart/2005/8/layout/orgChart1"/>
    <dgm:cxn modelId="{B6E4C4D7-D5BF-46BE-BAE4-3F088A61BBE7}" type="presOf" srcId="{0853A17F-26B0-4014-98E8-074B443B40B4}" destId="{1B2747EA-9E92-4420-A74D-F2C68255AC98}" srcOrd="1" destOrd="0" presId="urn:microsoft.com/office/officeart/2005/8/layout/orgChart1"/>
    <dgm:cxn modelId="{7A26A631-6730-4D8E-A0E2-2765001DDEF6}" type="presOf" srcId="{0D33477A-9AAE-4308-987C-52202DEF062A}" destId="{951641B6-340D-4EDD-9D5D-635801D3158F}" srcOrd="0" destOrd="0" presId="urn:microsoft.com/office/officeart/2005/8/layout/orgChart1"/>
    <dgm:cxn modelId="{23D40888-29C1-45CE-BA09-78D83245B0B2}" srcId="{1A97329B-C18B-4782-9CF8-925AAFE2F830}" destId="{169A7DD7-89FC-46AF-9D00-453FA8B7CFB2}" srcOrd="3" destOrd="0" parTransId="{0D33477A-9AAE-4308-987C-52202DEF062A}" sibTransId="{AD55F9C2-C6C3-4A40-8C5F-11EEA97FCAFE}"/>
    <dgm:cxn modelId="{52514F47-A0DA-4A7F-B758-21C69521D982}" type="presOf" srcId="{F45FB785-DD4D-4A00-A315-C5BC55D59E0C}" destId="{DC623A3A-3ADA-465A-8801-99C7824CEB1B}" srcOrd="0" destOrd="0" presId="urn:microsoft.com/office/officeart/2005/8/layout/orgChart1"/>
    <dgm:cxn modelId="{567C245F-690E-42B8-BF38-BD365AE7DB99}" type="presOf" srcId="{E0299139-54C7-4A33-943F-FE98D4E8B08D}" destId="{DBBA8311-3D65-4FCB-A5E2-F774E2E2D18B}" srcOrd="0" destOrd="0" presId="urn:microsoft.com/office/officeart/2005/8/layout/orgChart1"/>
    <dgm:cxn modelId="{BD827093-6AD4-4928-9901-AB01BC5B2F18}" type="presOf" srcId="{35C1B1F5-5AC7-4567-80A1-C13520FB6A02}" destId="{6092046F-140C-4864-9E1F-FACB4DB4D6E2}" srcOrd="0" destOrd="0" presId="urn:microsoft.com/office/officeart/2005/8/layout/orgChart1"/>
    <dgm:cxn modelId="{DAB2278E-DC96-49BA-9C5D-53458A0199B7}" srcId="{1A97329B-C18B-4782-9CF8-925AAFE2F830}" destId="{E0299139-54C7-4A33-943F-FE98D4E8B08D}" srcOrd="4" destOrd="0" parTransId="{7D34FD77-5688-4FF8-894C-1A8DD9F9A294}" sibTransId="{5F439190-D557-4E43-8D8E-C7A23E5A5B9D}"/>
    <dgm:cxn modelId="{B08DB070-6B1A-4F38-A1B4-E3B5F44817D2}" type="presOf" srcId="{FCD3A4E0-6A0B-4705-9842-F48D5FFC26A7}" destId="{C7E092C6-1EBB-4EF1-BFF4-E0A6BD0601F0}" srcOrd="0" destOrd="0" presId="urn:microsoft.com/office/officeart/2005/8/layout/orgChart1"/>
    <dgm:cxn modelId="{734420D9-32E1-4E39-A69B-30C8EF885AFB}" srcId="{1A97329B-C18B-4782-9CF8-925AAFE2F830}" destId="{FB5AD073-9E66-4E90-9256-80CAE75D251E}" srcOrd="0" destOrd="0" parTransId="{1CC98059-2A3B-4998-9FA9-5FD509C76593}" sibTransId="{57AE4DEB-AA5E-4D48-93DC-063A132A1021}"/>
    <dgm:cxn modelId="{4B3D40C2-4463-4AD3-9D05-30DDC508F173}" type="presOf" srcId="{1A97329B-C18B-4782-9CF8-925AAFE2F830}" destId="{9BFB61E9-2531-45EF-B0BF-26A90379AA19}" srcOrd="1" destOrd="0" presId="urn:microsoft.com/office/officeart/2005/8/layout/orgChart1"/>
    <dgm:cxn modelId="{53BF0223-FC99-43ED-83F2-C4E852927C4E}" type="presOf" srcId="{E0299139-54C7-4A33-943F-FE98D4E8B08D}" destId="{486B5AA5-20DB-440A-9F24-05C5AD0F6368}" srcOrd="1" destOrd="0" presId="urn:microsoft.com/office/officeart/2005/8/layout/orgChart1"/>
    <dgm:cxn modelId="{A040DDA7-F178-4737-80BE-89C99389CE07}" type="presOf" srcId="{FB5AD073-9E66-4E90-9256-80CAE75D251E}" destId="{22823BF6-8A04-4B4C-97A1-12D4442ACCE7}" srcOrd="1" destOrd="0" presId="urn:microsoft.com/office/officeart/2005/8/layout/orgChart1"/>
    <dgm:cxn modelId="{2D1F1663-25CD-42DD-AC9E-041B5B554070}" type="presParOf" srcId="{752E1AF8-DF6A-4871-94B5-664F7713FFB2}" destId="{D6FC1450-FA7A-4282-BAF7-D76CDCE64B45}" srcOrd="0" destOrd="0" presId="urn:microsoft.com/office/officeart/2005/8/layout/orgChart1"/>
    <dgm:cxn modelId="{97C1A5E9-45D3-4767-9834-9D3B1983C1F5}" type="presParOf" srcId="{D6FC1450-FA7A-4282-BAF7-D76CDCE64B45}" destId="{B830A5D9-3AF8-46D3-ADB3-B6076EA7462E}" srcOrd="0" destOrd="0" presId="urn:microsoft.com/office/officeart/2005/8/layout/orgChart1"/>
    <dgm:cxn modelId="{39C18A4E-BF9D-4E3C-87CA-893430867871}" type="presParOf" srcId="{B830A5D9-3AF8-46D3-ADB3-B6076EA7462E}" destId="{47210934-D15A-4A50-B4EB-951B0937AAFE}" srcOrd="0" destOrd="0" presId="urn:microsoft.com/office/officeart/2005/8/layout/orgChart1"/>
    <dgm:cxn modelId="{855A8AEA-850A-481D-9B94-DF0C5AEBF88E}" type="presParOf" srcId="{B830A5D9-3AF8-46D3-ADB3-B6076EA7462E}" destId="{9BFB61E9-2531-45EF-B0BF-26A90379AA19}" srcOrd="1" destOrd="0" presId="urn:microsoft.com/office/officeart/2005/8/layout/orgChart1"/>
    <dgm:cxn modelId="{2CCE1059-1493-45F2-B101-4DCA21DC0F80}" type="presParOf" srcId="{D6FC1450-FA7A-4282-BAF7-D76CDCE64B45}" destId="{52F61535-9065-41AE-B4E7-19FA98F5B1FC}" srcOrd="1" destOrd="0" presId="urn:microsoft.com/office/officeart/2005/8/layout/orgChart1"/>
    <dgm:cxn modelId="{E93C34E2-6D69-4646-95C9-8EC57C2EB03D}" type="presParOf" srcId="{52F61535-9065-41AE-B4E7-19FA98F5B1FC}" destId="{6092046F-140C-4864-9E1F-FACB4DB4D6E2}" srcOrd="0" destOrd="0" presId="urn:microsoft.com/office/officeart/2005/8/layout/orgChart1"/>
    <dgm:cxn modelId="{892DA316-0B60-4043-AB97-E8C60E538491}" type="presParOf" srcId="{52F61535-9065-41AE-B4E7-19FA98F5B1FC}" destId="{F396315E-BFBC-4055-93DC-371AD3BEF13D}" srcOrd="1" destOrd="0" presId="urn:microsoft.com/office/officeart/2005/8/layout/orgChart1"/>
    <dgm:cxn modelId="{C0BCD380-A770-43D9-88A2-96DA28BF8B86}" type="presParOf" srcId="{F396315E-BFBC-4055-93DC-371AD3BEF13D}" destId="{CF5A9ADF-73FA-415A-AFCB-1509B4B35C35}" srcOrd="0" destOrd="0" presId="urn:microsoft.com/office/officeart/2005/8/layout/orgChart1"/>
    <dgm:cxn modelId="{863E769A-7B03-4B7C-9D99-D506DDE3E386}" type="presParOf" srcId="{CF5A9ADF-73FA-415A-AFCB-1509B4B35C35}" destId="{DC623A3A-3ADA-465A-8801-99C7824CEB1B}" srcOrd="0" destOrd="0" presId="urn:microsoft.com/office/officeart/2005/8/layout/orgChart1"/>
    <dgm:cxn modelId="{F12EFCBE-894E-4D15-83AF-2C6F6CB9506F}" type="presParOf" srcId="{CF5A9ADF-73FA-415A-AFCB-1509B4B35C35}" destId="{635C14BD-D67F-4FE7-96A5-A418861A5F53}" srcOrd="1" destOrd="0" presId="urn:microsoft.com/office/officeart/2005/8/layout/orgChart1"/>
    <dgm:cxn modelId="{6996426D-DDE5-4396-9713-81B2901FA0DA}" type="presParOf" srcId="{F396315E-BFBC-4055-93DC-371AD3BEF13D}" destId="{678600C8-03F9-473D-85DE-3FFA63D8BCE8}" srcOrd="1" destOrd="0" presId="urn:microsoft.com/office/officeart/2005/8/layout/orgChart1"/>
    <dgm:cxn modelId="{E1A37490-0197-426F-92B3-714D66427F5C}" type="presParOf" srcId="{F396315E-BFBC-4055-93DC-371AD3BEF13D}" destId="{8EA97039-C017-4ACB-840B-C48D6EDD96BA}" srcOrd="2" destOrd="0" presId="urn:microsoft.com/office/officeart/2005/8/layout/orgChart1"/>
    <dgm:cxn modelId="{9EF4E65F-2BF4-4D8F-8CFD-B0EF6DF8A002}" type="presParOf" srcId="{52F61535-9065-41AE-B4E7-19FA98F5B1FC}" destId="{C7E092C6-1EBB-4EF1-BFF4-E0A6BD0601F0}" srcOrd="2" destOrd="0" presId="urn:microsoft.com/office/officeart/2005/8/layout/orgChart1"/>
    <dgm:cxn modelId="{E91656A2-2741-49AF-BB46-CE2D28696952}" type="presParOf" srcId="{52F61535-9065-41AE-B4E7-19FA98F5B1FC}" destId="{61590F94-8FB1-4280-AD45-1AE6425835F3}" srcOrd="3" destOrd="0" presId="urn:microsoft.com/office/officeart/2005/8/layout/orgChart1"/>
    <dgm:cxn modelId="{9FA33A88-3511-4CFE-8812-4602804F5BF0}" type="presParOf" srcId="{61590F94-8FB1-4280-AD45-1AE6425835F3}" destId="{29F662C7-AA6B-4466-B80C-71346D7F97F4}" srcOrd="0" destOrd="0" presId="urn:microsoft.com/office/officeart/2005/8/layout/orgChart1"/>
    <dgm:cxn modelId="{72DBA915-9E29-4D4E-B1AD-341F19F2CB40}" type="presParOf" srcId="{29F662C7-AA6B-4466-B80C-71346D7F97F4}" destId="{E44FBAD4-37E5-4AB4-A17E-E969842F905C}" srcOrd="0" destOrd="0" presId="urn:microsoft.com/office/officeart/2005/8/layout/orgChart1"/>
    <dgm:cxn modelId="{F4AB2A79-7594-4823-ABB7-36D5906FCF50}" type="presParOf" srcId="{29F662C7-AA6B-4466-B80C-71346D7F97F4}" destId="{1B2747EA-9E92-4420-A74D-F2C68255AC98}" srcOrd="1" destOrd="0" presId="urn:microsoft.com/office/officeart/2005/8/layout/orgChart1"/>
    <dgm:cxn modelId="{F1AE36B4-0D6B-449A-99C7-91C237B8CF79}" type="presParOf" srcId="{61590F94-8FB1-4280-AD45-1AE6425835F3}" destId="{84BB8366-B523-45C9-BB2E-DA0F31C67F2D}" srcOrd="1" destOrd="0" presId="urn:microsoft.com/office/officeart/2005/8/layout/orgChart1"/>
    <dgm:cxn modelId="{4C286BE7-43AB-43D2-B41C-C6FFBE0C2B7C}" type="presParOf" srcId="{61590F94-8FB1-4280-AD45-1AE6425835F3}" destId="{65DC8437-9FF4-42B3-8F71-EE9A18C0842A}" srcOrd="2" destOrd="0" presId="urn:microsoft.com/office/officeart/2005/8/layout/orgChart1"/>
    <dgm:cxn modelId="{B24F60B5-2B52-456E-B73B-B8B4834CE027}" type="presParOf" srcId="{52F61535-9065-41AE-B4E7-19FA98F5B1FC}" destId="{951641B6-340D-4EDD-9D5D-635801D3158F}" srcOrd="4" destOrd="0" presId="urn:microsoft.com/office/officeart/2005/8/layout/orgChart1"/>
    <dgm:cxn modelId="{C2831C44-FA5D-4BC0-9D4B-9D07DB9D3B7A}" type="presParOf" srcId="{52F61535-9065-41AE-B4E7-19FA98F5B1FC}" destId="{7128BFF2-7C8A-48BE-9656-19A69CEAA1CA}" srcOrd="5" destOrd="0" presId="urn:microsoft.com/office/officeart/2005/8/layout/orgChart1"/>
    <dgm:cxn modelId="{7DB61647-E4A2-4E2E-88D8-3C73807154D3}" type="presParOf" srcId="{7128BFF2-7C8A-48BE-9656-19A69CEAA1CA}" destId="{25BD495A-7BB9-4FE1-88E5-13973F90254D}" srcOrd="0" destOrd="0" presId="urn:microsoft.com/office/officeart/2005/8/layout/orgChart1"/>
    <dgm:cxn modelId="{8A09C37D-2DC7-4C3B-AA00-84C6EF182EF3}" type="presParOf" srcId="{25BD495A-7BB9-4FE1-88E5-13973F90254D}" destId="{B26B9517-6F66-4306-A87D-F41D324900F2}" srcOrd="0" destOrd="0" presId="urn:microsoft.com/office/officeart/2005/8/layout/orgChart1"/>
    <dgm:cxn modelId="{0D0FAA13-AF96-425D-ABD0-8FC5CBA7799D}" type="presParOf" srcId="{25BD495A-7BB9-4FE1-88E5-13973F90254D}" destId="{1FC38C61-065C-4C6D-83A3-38AC67D45FBC}" srcOrd="1" destOrd="0" presId="urn:microsoft.com/office/officeart/2005/8/layout/orgChart1"/>
    <dgm:cxn modelId="{B7A3F7AC-567A-443E-A343-88E6278A089D}" type="presParOf" srcId="{7128BFF2-7C8A-48BE-9656-19A69CEAA1CA}" destId="{18E8E5D5-007B-4887-98F1-518B4958BAD2}" srcOrd="1" destOrd="0" presId="urn:microsoft.com/office/officeart/2005/8/layout/orgChart1"/>
    <dgm:cxn modelId="{425AC51F-1961-4AEE-A719-17341C2CAD1B}" type="presParOf" srcId="{7128BFF2-7C8A-48BE-9656-19A69CEAA1CA}" destId="{8B506F42-DE88-479D-88E1-6ECB30628FFD}" srcOrd="2" destOrd="0" presId="urn:microsoft.com/office/officeart/2005/8/layout/orgChart1"/>
    <dgm:cxn modelId="{66DEAB69-DDD5-4E45-B26B-439D741CCF42}" type="presParOf" srcId="{52F61535-9065-41AE-B4E7-19FA98F5B1FC}" destId="{7F5BA9CC-E8BF-4148-9991-7F85293480A1}" srcOrd="6" destOrd="0" presId="urn:microsoft.com/office/officeart/2005/8/layout/orgChart1"/>
    <dgm:cxn modelId="{D14BCA1D-996B-4253-926B-43CBE39C3314}" type="presParOf" srcId="{52F61535-9065-41AE-B4E7-19FA98F5B1FC}" destId="{1367015E-90B8-47A7-88A8-FDFF89DBA7F5}" srcOrd="7" destOrd="0" presId="urn:microsoft.com/office/officeart/2005/8/layout/orgChart1"/>
    <dgm:cxn modelId="{B20CD71D-3468-42C8-AE92-27FABADFA482}" type="presParOf" srcId="{1367015E-90B8-47A7-88A8-FDFF89DBA7F5}" destId="{5D3B41E2-3FE7-4C3A-A6B6-B6B90125A7AB}" srcOrd="0" destOrd="0" presId="urn:microsoft.com/office/officeart/2005/8/layout/orgChart1"/>
    <dgm:cxn modelId="{678C1A16-203B-44B9-9E9F-97356A674C99}" type="presParOf" srcId="{5D3B41E2-3FE7-4C3A-A6B6-B6B90125A7AB}" destId="{DBBA8311-3D65-4FCB-A5E2-F774E2E2D18B}" srcOrd="0" destOrd="0" presId="urn:microsoft.com/office/officeart/2005/8/layout/orgChart1"/>
    <dgm:cxn modelId="{38EC97F9-F1A0-4E91-8FB2-D6D080BB8BFB}" type="presParOf" srcId="{5D3B41E2-3FE7-4C3A-A6B6-B6B90125A7AB}" destId="{486B5AA5-20DB-440A-9F24-05C5AD0F6368}" srcOrd="1" destOrd="0" presId="urn:microsoft.com/office/officeart/2005/8/layout/orgChart1"/>
    <dgm:cxn modelId="{1DA1CC1D-F59E-4C3B-8C2B-1A2B229DB368}" type="presParOf" srcId="{1367015E-90B8-47A7-88A8-FDFF89DBA7F5}" destId="{49988F8D-2E86-478B-AF55-E7D185448DDA}" srcOrd="1" destOrd="0" presId="urn:microsoft.com/office/officeart/2005/8/layout/orgChart1"/>
    <dgm:cxn modelId="{AEC4A635-A06C-4EFA-8FF8-3A3AEC7F47D0}" type="presParOf" srcId="{1367015E-90B8-47A7-88A8-FDFF89DBA7F5}" destId="{1516E9DF-2070-4355-B7E4-2056EAC26E95}" srcOrd="2" destOrd="0" presId="urn:microsoft.com/office/officeart/2005/8/layout/orgChart1"/>
    <dgm:cxn modelId="{0E6D8447-34C5-41F1-82F7-C33C2002EA57}" type="presParOf" srcId="{D6FC1450-FA7A-4282-BAF7-D76CDCE64B45}" destId="{D29BD27C-804A-41A6-99FE-63F6A0770FD4}" srcOrd="2" destOrd="0" presId="urn:microsoft.com/office/officeart/2005/8/layout/orgChart1"/>
    <dgm:cxn modelId="{EAD4AD81-5940-4400-9D48-5B14A1679B49}" type="presParOf" srcId="{D29BD27C-804A-41A6-99FE-63F6A0770FD4}" destId="{C7804A82-212C-418E-91C5-25DA3AB6893B}" srcOrd="0" destOrd="0" presId="urn:microsoft.com/office/officeart/2005/8/layout/orgChart1"/>
    <dgm:cxn modelId="{113C331D-434D-4A03-939C-44EB3B3AD93C}" type="presParOf" srcId="{D29BD27C-804A-41A6-99FE-63F6A0770FD4}" destId="{42E60BE1-79ED-4AE1-A428-E694AA54B1FC}" srcOrd="1" destOrd="0" presId="urn:microsoft.com/office/officeart/2005/8/layout/orgChart1"/>
    <dgm:cxn modelId="{919296BF-943F-426A-8196-FA8A78A7A355}" type="presParOf" srcId="{42E60BE1-79ED-4AE1-A428-E694AA54B1FC}" destId="{F0D8622D-1A2F-431E-8342-1CDC292CED86}" srcOrd="0" destOrd="0" presId="urn:microsoft.com/office/officeart/2005/8/layout/orgChart1"/>
    <dgm:cxn modelId="{FCD03975-7ECC-41F1-9B16-E310F3804FEA}" type="presParOf" srcId="{F0D8622D-1A2F-431E-8342-1CDC292CED86}" destId="{C784DA9F-4D65-4F24-A8AB-FED388709FB0}" srcOrd="0" destOrd="0" presId="urn:microsoft.com/office/officeart/2005/8/layout/orgChart1"/>
    <dgm:cxn modelId="{E41F526F-CB01-47D0-A606-6C48F6C8E7DF}" type="presParOf" srcId="{F0D8622D-1A2F-431E-8342-1CDC292CED86}" destId="{22823BF6-8A04-4B4C-97A1-12D4442ACCE7}" srcOrd="1" destOrd="0" presId="urn:microsoft.com/office/officeart/2005/8/layout/orgChart1"/>
    <dgm:cxn modelId="{0E997DBF-57A5-4396-9446-7A4260C9CE5B}" type="presParOf" srcId="{42E60BE1-79ED-4AE1-A428-E694AA54B1FC}" destId="{9B2F1BF6-3B69-4A92-9ADA-907612ABA1C6}" srcOrd="1" destOrd="0" presId="urn:microsoft.com/office/officeart/2005/8/layout/orgChart1"/>
    <dgm:cxn modelId="{74386231-C54C-4778-9CA6-0767CE6B7853}" type="presParOf" srcId="{42E60BE1-79ED-4AE1-A428-E694AA54B1FC}" destId="{0E015264-3C9D-43C6-802D-5829F326901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04A82-212C-418E-91C5-25DA3AB6893B}">
      <dsp:nvSpPr>
        <dsp:cNvPr id="0" name=""/>
        <dsp:cNvSpPr/>
      </dsp:nvSpPr>
      <dsp:spPr>
        <a:xfrm>
          <a:off x="3513048" y="1415123"/>
          <a:ext cx="166728" cy="730430"/>
        </a:xfrm>
        <a:custGeom>
          <a:avLst/>
          <a:gdLst/>
          <a:ahLst/>
          <a:cxnLst/>
          <a:rect l="0" t="0" r="0" b="0"/>
          <a:pathLst>
            <a:path>
              <a:moveTo>
                <a:pt x="166728" y="0"/>
              </a:moveTo>
              <a:lnTo>
                <a:pt x="166728" y="730430"/>
              </a:lnTo>
              <a:lnTo>
                <a:pt x="0" y="73043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5BA9CC-E8BF-4148-9991-7F85293480A1}">
      <dsp:nvSpPr>
        <dsp:cNvPr id="0" name=""/>
        <dsp:cNvSpPr/>
      </dsp:nvSpPr>
      <dsp:spPr>
        <a:xfrm>
          <a:off x="3679777" y="1415123"/>
          <a:ext cx="2882024" cy="1460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4132"/>
              </a:lnTo>
              <a:lnTo>
                <a:pt x="2882024" y="1294132"/>
              </a:lnTo>
              <a:lnTo>
                <a:pt x="2882024" y="146086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1641B6-340D-4EDD-9D5D-635801D3158F}">
      <dsp:nvSpPr>
        <dsp:cNvPr id="0" name=""/>
        <dsp:cNvSpPr/>
      </dsp:nvSpPr>
      <dsp:spPr>
        <a:xfrm>
          <a:off x="3679777" y="1415123"/>
          <a:ext cx="960674" cy="1460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4132"/>
              </a:lnTo>
              <a:lnTo>
                <a:pt x="960674" y="1294132"/>
              </a:lnTo>
              <a:lnTo>
                <a:pt x="960674" y="146086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E092C6-1EBB-4EF1-BFF4-E0A6BD0601F0}">
      <dsp:nvSpPr>
        <dsp:cNvPr id="0" name=""/>
        <dsp:cNvSpPr/>
      </dsp:nvSpPr>
      <dsp:spPr>
        <a:xfrm>
          <a:off x="2719102" y="1415123"/>
          <a:ext cx="960674" cy="1460860"/>
        </a:xfrm>
        <a:custGeom>
          <a:avLst/>
          <a:gdLst/>
          <a:ahLst/>
          <a:cxnLst/>
          <a:rect l="0" t="0" r="0" b="0"/>
          <a:pathLst>
            <a:path>
              <a:moveTo>
                <a:pt x="960674" y="0"/>
              </a:moveTo>
              <a:lnTo>
                <a:pt x="960674" y="1294132"/>
              </a:lnTo>
              <a:lnTo>
                <a:pt x="0" y="1294132"/>
              </a:lnTo>
              <a:lnTo>
                <a:pt x="0" y="146086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92046F-140C-4864-9E1F-FACB4DB4D6E2}">
      <dsp:nvSpPr>
        <dsp:cNvPr id="0" name=""/>
        <dsp:cNvSpPr/>
      </dsp:nvSpPr>
      <dsp:spPr>
        <a:xfrm>
          <a:off x="797752" y="1415123"/>
          <a:ext cx="2882024" cy="1460860"/>
        </a:xfrm>
        <a:custGeom>
          <a:avLst/>
          <a:gdLst/>
          <a:ahLst/>
          <a:cxnLst/>
          <a:rect l="0" t="0" r="0" b="0"/>
          <a:pathLst>
            <a:path>
              <a:moveTo>
                <a:pt x="2882024" y="0"/>
              </a:moveTo>
              <a:lnTo>
                <a:pt x="2882024" y="1294132"/>
              </a:lnTo>
              <a:lnTo>
                <a:pt x="0" y="1294132"/>
              </a:lnTo>
              <a:lnTo>
                <a:pt x="0" y="146086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10934-D15A-4A50-B4EB-951B0937AAFE}">
      <dsp:nvSpPr>
        <dsp:cNvPr id="0" name=""/>
        <dsp:cNvSpPr/>
      </dsp:nvSpPr>
      <dsp:spPr>
        <a:xfrm>
          <a:off x="2885830" y="621177"/>
          <a:ext cx="1587892" cy="7939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Head Of Information Security</a:t>
          </a:r>
          <a:endParaRPr lang="en-US" sz="1800" kern="1200" dirty="0"/>
        </a:p>
      </dsp:txBody>
      <dsp:txXfrm>
        <a:off x="2885830" y="621177"/>
        <a:ext cx="1587892" cy="793946"/>
      </dsp:txXfrm>
    </dsp:sp>
    <dsp:sp modelId="{DC623A3A-3ADA-465A-8801-99C7824CEB1B}">
      <dsp:nvSpPr>
        <dsp:cNvPr id="0" name=""/>
        <dsp:cNvSpPr/>
      </dsp:nvSpPr>
      <dsp:spPr>
        <a:xfrm>
          <a:off x="3806" y="2875983"/>
          <a:ext cx="1587892" cy="7939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Security Operations</a:t>
          </a:r>
          <a:endParaRPr lang="en-US" sz="1800" kern="1200" dirty="0"/>
        </a:p>
      </dsp:txBody>
      <dsp:txXfrm>
        <a:off x="3806" y="2875983"/>
        <a:ext cx="1587892" cy="793946"/>
      </dsp:txXfrm>
    </dsp:sp>
    <dsp:sp modelId="{E44FBAD4-37E5-4AB4-A17E-E969842F905C}">
      <dsp:nvSpPr>
        <dsp:cNvPr id="0" name=""/>
        <dsp:cNvSpPr/>
      </dsp:nvSpPr>
      <dsp:spPr>
        <a:xfrm>
          <a:off x="1925156" y="2875983"/>
          <a:ext cx="1587892" cy="7939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Security Engineering</a:t>
          </a:r>
          <a:endParaRPr lang="en-US" sz="1800" kern="1200" dirty="0"/>
        </a:p>
      </dsp:txBody>
      <dsp:txXfrm>
        <a:off x="1925156" y="2875983"/>
        <a:ext cx="1587892" cy="793946"/>
      </dsp:txXfrm>
    </dsp:sp>
    <dsp:sp modelId="{B26B9517-6F66-4306-A87D-F41D324900F2}">
      <dsp:nvSpPr>
        <dsp:cNvPr id="0" name=""/>
        <dsp:cNvSpPr/>
      </dsp:nvSpPr>
      <dsp:spPr>
        <a:xfrm>
          <a:off x="3846505" y="2875983"/>
          <a:ext cx="1587892" cy="7939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Governance</a:t>
          </a:r>
        </a:p>
      </dsp:txBody>
      <dsp:txXfrm>
        <a:off x="3846505" y="2875983"/>
        <a:ext cx="1587892" cy="793946"/>
      </dsp:txXfrm>
    </dsp:sp>
    <dsp:sp modelId="{DBBA8311-3D65-4FCB-A5E2-F774E2E2D18B}">
      <dsp:nvSpPr>
        <dsp:cNvPr id="0" name=""/>
        <dsp:cNvSpPr/>
      </dsp:nvSpPr>
      <dsp:spPr>
        <a:xfrm>
          <a:off x="5767855" y="2875983"/>
          <a:ext cx="1587892" cy="7939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ISO27001 (ISMS) Implementation</a:t>
          </a:r>
          <a:endParaRPr lang="en-US" sz="1800" kern="1200" dirty="0"/>
        </a:p>
      </dsp:txBody>
      <dsp:txXfrm>
        <a:off x="5767855" y="2875983"/>
        <a:ext cx="1587892" cy="793946"/>
      </dsp:txXfrm>
    </dsp:sp>
    <dsp:sp modelId="{C784DA9F-4D65-4F24-A8AB-FED388709FB0}">
      <dsp:nvSpPr>
        <dsp:cNvPr id="0" name=""/>
        <dsp:cNvSpPr/>
      </dsp:nvSpPr>
      <dsp:spPr>
        <a:xfrm>
          <a:off x="1925156" y="1748580"/>
          <a:ext cx="1587892" cy="7939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Program Manager</a:t>
          </a:r>
          <a:endParaRPr lang="en-US" sz="1800" kern="1200" dirty="0"/>
        </a:p>
      </dsp:txBody>
      <dsp:txXfrm>
        <a:off x="1925156" y="1748580"/>
        <a:ext cx="1587892" cy="7939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22-Mar-19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22-Mar-19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22-Mar-19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Security Engineering can best be accomplished with effective team work</a:t>
            </a: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WHOSE RESPONSIBILITY IS SECURITY ENGINEERING ?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WHOSE RESPONSIBILITY IS SECURITY ENGINEERING ?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44493480"/>
              </p:ext>
            </p:extLst>
          </p:nvPr>
        </p:nvGraphicFramePr>
        <p:xfrm>
          <a:off x="860613" y="1396999"/>
          <a:ext cx="7359554" cy="4291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8043" y="1446661"/>
            <a:ext cx="7575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TYPICAL STRUCTURE OF AN INFORMATION SECURITY TEAM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869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WHOSE RESPONSIBILITY IS SECURITY ENGINEERING ?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727163"/>
              </p:ext>
            </p:extLst>
          </p:nvPr>
        </p:nvGraphicFramePr>
        <p:xfrm>
          <a:off x="887506" y="1171888"/>
          <a:ext cx="7395884" cy="4850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942"/>
                <a:gridCol w="3697942"/>
              </a:tblGrid>
              <a:tr h="5141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ACTIVITY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TEAM</a:t>
                      </a:r>
                      <a:endParaRPr lang="en-US" sz="2000" dirty="0"/>
                    </a:p>
                  </a:txBody>
                  <a:tcPr/>
                </a:tc>
              </a:tr>
              <a:tr h="5141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SECURITY REQUIREMENTS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INFORMATION SECURITY WITH IT CONSULTATION</a:t>
                      </a:r>
                      <a:endParaRPr lang="en-US" sz="2000" dirty="0"/>
                    </a:p>
                  </a:txBody>
                  <a:tcPr/>
                </a:tc>
              </a:tr>
              <a:tr h="9375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SECURITY DESIGN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NETWORK/IT SECURITY ASSISTED BY VENDOR</a:t>
                      </a:r>
                      <a:endParaRPr lang="en-US" sz="2000" dirty="0"/>
                    </a:p>
                  </a:txBody>
                  <a:tcPr/>
                </a:tc>
              </a:tr>
              <a:tr h="9375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VALIDATING</a:t>
                      </a:r>
                      <a:r>
                        <a:rPr lang="en-US" sz="2000" baseline="0" dirty="0" smtClean="0"/>
                        <a:t> SECURITY DESIGN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INFORMATION SECURITY</a:t>
                      </a:r>
                      <a:endParaRPr lang="en-US" sz="2000" dirty="0"/>
                    </a:p>
                  </a:txBody>
                  <a:tcPr/>
                </a:tc>
              </a:tr>
              <a:tr h="9517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SECURITY IMPLEMENTATION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NETWORK/IT SECURITY ASSISTED BY VENDOR</a:t>
                      </a:r>
                      <a:endParaRPr lang="en-US" sz="2000" dirty="0"/>
                    </a:p>
                  </a:txBody>
                  <a:tcPr/>
                </a:tc>
              </a:tr>
              <a:tr h="8084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VALIDATING SECURITY</a:t>
                      </a:r>
                      <a:r>
                        <a:rPr lang="en-US" sz="2000" baseline="0" dirty="0" smtClean="0"/>
                        <a:t> REQMTS MET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INFORMATION SECURITY TEAM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As Security Engineering involves in-depth knowledge of IT &amp; Security, the necessary resources, knowledge, skills, and people need to be pooled to achieve the objectives effectively</a:t>
            </a: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WHOSE RESPONSIBILITY IS SECURITY ENGINEERING ?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2115057" y="5286345"/>
            <a:ext cx="1202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END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380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20591</TotalTime>
  <Words>131</Words>
  <Application>Microsoft Office PowerPoint</Application>
  <PresentationFormat>On-screen Show (4:3)</PresentationFormat>
  <Paragraphs>34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Candara</vt:lpstr>
      <vt:lpstr>Office Theme</vt:lpstr>
      <vt:lpstr>WHOSE RESPONSIBILITY IS SECURITY ENGINEERING ?</vt:lpstr>
      <vt:lpstr>WHOSE RESPONSIBILITY IS SECURITY ENGINEERING ?</vt:lpstr>
      <vt:lpstr>WHOSE RESPONSIBILITY IS SECURITY ENGINEERING ?</vt:lpstr>
      <vt:lpstr>WHOSE RESPONSIBILITY IS SECURITY ENGINEERING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1762</cp:revision>
  <cp:lastPrinted>2017-07-15T17:14:51Z</cp:lastPrinted>
  <dcterms:modified xsi:type="dcterms:W3CDTF">2019-03-22T05:41:43Z</dcterms:modified>
</cp:coreProperties>
</file>