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5" r:id="rId3"/>
    <p:sldId id="394" r:id="rId4"/>
    <p:sldId id="393" r:id="rId5"/>
    <p:sldId id="386" r:id="rId6"/>
    <p:sldId id="387" r:id="rId7"/>
    <p:sldId id="388" r:id="rId8"/>
    <p:sldId id="389" r:id="rId9"/>
    <p:sldId id="390" r:id="rId10"/>
    <p:sldId id="391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2567038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What are the CIS 20 Critical Security Controls ?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17: Security Skills Assessment and Appropriate Training to Fill Gaps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18: Application Software Security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19: Incident Response and Management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3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20: Penetration Tests and Red Team Exercises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8107" y="5363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57" y="1359803"/>
            <a:ext cx="3409950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3669" y="5782813"/>
            <a:ext cx="52774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</p:spTree>
    <p:extLst>
      <p:ext uri="{BB962C8B-B14F-4D97-AF65-F5344CB8AC3E}">
        <p14:creationId xmlns:p14="http://schemas.microsoft.com/office/powerpoint/2010/main" val="921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99" y="1304075"/>
            <a:ext cx="4593538" cy="4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413" y="5810949"/>
            <a:ext cx="7566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ndara" panose="020E0502030303020204" pitchFamily="34" charset="0"/>
              </a:rPr>
              <a:t>https://www.cisecurity.org/wp-content/uploads/2017/03/Poster_Winter2016_CSCs.pdf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5" y="1377567"/>
            <a:ext cx="6365188" cy="44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1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1: Inventory of Authorized and Unauthorized Devices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2: Inventory of Authorized and Unauthorized </a:t>
            </a:r>
            <a:r>
              <a:rPr lang="en-US" sz="2600" dirty="0" smtClean="0">
                <a:latin typeface="Candara" panose="020E0502030303020204" pitchFamily="34" charset="0"/>
              </a:rPr>
              <a:t>Software</a:t>
            </a:r>
          </a:p>
          <a:p>
            <a:r>
              <a:rPr lang="en-US" sz="2600" dirty="0">
                <a:latin typeface="Candara" panose="020E0502030303020204" pitchFamily="34" charset="0"/>
              </a:rPr>
              <a:t>CSC 3: Secure Configurations for Hardware and Software on Mobile Devices, Laptops, Workstations, and Servers 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9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4: Continuous Vulnerability Assessment and Remediation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5: Controlled Use of Administrative </a:t>
            </a:r>
            <a:r>
              <a:rPr lang="en-US" sz="2600" dirty="0" smtClean="0">
                <a:latin typeface="Candara" panose="020E0502030303020204" pitchFamily="34" charset="0"/>
              </a:rPr>
              <a:t>Privileges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CSC 6: Maintenance, Monitoring, and Analysis of Audit Logs 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7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8: Malware Defenses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9: Limitation and Control of Network Ports, Protocols, and Services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10: Data Recovery Capability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5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11: Secure Configurations for Network Devices such as Firewalls, Routers, and Switches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12: Boundary Defense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13: Data Protection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6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CSC 14: Controlled Access Based on the Need to Know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15: Wireless Access Control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CSC 16: Account Monitoring and Control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20 CRITICAL SECURITY CONTROLS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5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20617</TotalTime>
  <Words>272</Words>
  <Application>Microsoft Office PowerPoint</Application>
  <PresentationFormat>On-screen Show (4:3)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  <vt:lpstr>CIS 20 CRITICAL SECURITY CONTROLS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1773</cp:revision>
  <cp:lastPrinted>2017-07-15T17:14:51Z</cp:lastPrinted>
  <dcterms:modified xsi:type="dcterms:W3CDTF">2018-02-15T13:32:11Z</dcterms:modified>
</cp:coreProperties>
</file>