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4" r:id="rId2"/>
    <p:sldId id="394" r:id="rId3"/>
    <p:sldId id="383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3.6…: Whenever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possible use tools compliant with the Security Content Automation Protocol (SCAP) in order to streamline reporting and integration.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6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3.7: Deploy system configuration management tools, such as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Active Directory Group Policy Objects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for Microsoft Windows systems or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Puppet for UNIX systems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that will automatically enforce and redeploy configuration settings to systems at regularly scheduled intervals.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9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3.7…: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They should be capable of triggering redeployment of configuration settings on a scheduled, manual, or event-driven basis.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5403" y="54454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1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99" y="1304075"/>
            <a:ext cx="4593538" cy="471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3.5: Use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file integrity checking tools to ensure that critical system files (including sensitive system and application executables, libraries, and configurations) have not been altered.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3.5…: The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reporting system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should have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 ability to account for routine and expected changes; highlight and alert on unusual or unexpected alterations; show the history of configuration changes over time and identify who made the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change…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8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3.5: (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including the original logged-in account in the event of a user ID switch, such as with the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su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 or </a:t>
            </a:r>
            <a:r>
              <a:rPr lang="en-US" sz="2600" dirty="0" err="1">
                <a:latin typeface="Candara" panose="020E0502030303020204" pitchFamily="34" charset="0"/>
                <a:cs typeface="Arial"/>
              </a:rPr>
              <a:t>sudo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 command).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0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809757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3.5…: These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integrity checks should identify suspicious system alterations such as: owner and permissions changes to files or directories; the use of alternate data streams which could be used to hide malicious activities;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6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3.5…: and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 introduction of extra files into key system areas (which could indicate malicious payloads left by attackers or additional files inappropriately added during batch distribution processes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2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3.6: Implement and test an automated configuration monitoring system that verifies all remotely testable secure configuration elements, and alerts when unauthorized changes occur.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3.6…: This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includes detecting new listening ports, new administrative users, changes to group and local policy objects (where applicable), and new services running on a system.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CSC3-II: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Secure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Configurations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HW </a:t>
            </a:r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SW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20711</TotalTime>
  <Words>433</Words>
  <Application>Microsoft Office PowerPoint</Application>
  <PresentationFormat>On-screen Show (4:3)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  <vt:lpstr>CSC3-II: Secure Configurations For HW &amp; SW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1798</cp:revision>
  <cp:lastPrinted>2017-07-15T17:14:51Z</cp:lastPrinted>
  <dcterms:modified xsi:type="dcterms:W3CDTF">2018-02-27T14:06:20Z</dcterms:modified>
</cp:coreProperties>
</file>