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84" r:id="rId2"/>
    <p:sldId id="395" r:id="rId3"/>
    <p:sldId id="383" r:id="rId4"/>
    <p:sldId id="385" r:id="rId5"/>
    <p:sldId id="386" r:id="rId6"/>
    <p:sldId id="394" r:id="rId7"/>
    <p:sldId id="387" r:id="rId8"/>
    <p:sldId id="388" r:id="rId9"/>
    <p:sldId id="389" r:id="rId10"/>
    <p:sldId id="390" r:id="rId11"/>
    <p:sldId id="391" r:id="rId12"/>
    <p:sldId id="392" r:id="rId13"/>
    <p:sldId id="39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27-Feb-18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27-Feb-18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404612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356081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27-Feb-18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8367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4.3…: </a:t>
            </a:r>
            <a:r>
              <a:rPr lang="en-US" sz="2600" dirty="0">
                <a:latin typeface="Candara" panose="020E0502030303020204" pitchFamily="34" charset="0"/>
                <a:cs typeface="Arial"/>
              </a:rPr>
              <a:t>Use a dedicated account for authenticated vulnerability scans, which should not be used for any other administrative activities and should be tied to specific machines at specific IP addresses.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668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4.3…: Ensure </a:t>
            </a:r>
            <a:r>
              <a:rPr lang="en-US" sz="2600" dirty="0">
                <a:latin typeface="Candara" panose="020E0502030303020204" pitchFamily="34" charset="0"/>
                <a:cs typeface="Arial"/>
              </a:rPr>
              <a:t>that only authorized employees have access to the vulnerability management user interface and that roles are applied to each user</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6372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4.4: Subscribe to vulnerability intelligence services in order to stay aware of emerging exposures, and use the information gained from this subscription to update the organization’s vulnerability scanning activities on at least a monthly basis.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53380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4.4…: Alternatively</a:t>
            </a:r>
            <a:r>
              <a:rPr lang="en-US" sz="2600" dirty="0">
                <a:latin typeface="Candara" panose="020E0502030303020204" pitchFamily="34" charset="0"/>
                <a:cs typeface="Arial"/>
              </a:rPr>
              <a:t>, ensure that the vulnerability scanning tools you use are regularly updated with all relevant important security vulnerabilities.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306472" y="4926842"/>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904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299" y="1304075"/>
            <a:ext cx="4593538" cy="4710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8887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51073" cy="4980233"/>
          </a:xfrm>
        </p:spPr>
        <p:txBody>
          <a:bodyPr>
            <a:noAutofit/>
          </a:bodyPr>
          <a:lstStyle/>
          <a:p>
            <a:r>
              <a:rPr lang="en-US" sz="2600" dirty="0">
                <a:latin typeface="Candara" panose="020E0502030303020204" pitchFamily="34" charset="0"/>
                <a:cs typeface="Arial"/>
              </a:rPr>
              <a:t>4.1: Run automated vulnerability scanning tools against all systems on the network on a weekly or more frequent basis and deliver prioritized lists of the most critical vulnerabilities to each responsible system </a:t>
            </a:r>
            <a:r>
              <a:rPr lang="en-US" sz="2600" dirty="0" smtClean="0">
                <a:latin typeface="Candara" panose="020E0502030303020204" pitchFamily="34" charset="0"/>
                <a:cs typeface="Arial"/>
              </a:rPr>
              <a:t>administrator…</a:t>
            </a: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826382" cy="4980233"/>
          </a:xfrm>
        </p:spPr>
        <p:txBody>
          <a:bodyPr>
            <a:noAutofit/>
          </a:bodyPr>
          <a:lstStyle/>
          <a:p>
            <a:r>
              <a:rPr lang="en-US" sz="2600" dirty="0" smtClean="0">
                <a:latin typeface="Candara" panose="020E0502030303020204" pitchFamily="34" charset="0"/>
                <a:cs typeface="Arial"/>
              </a:rPr>
              <a:t>4.1…: along </a:t>
            </a:r>
            <a:r>
              <a:rPr lang="en-US" sz="2600" dirty="0">
                <a:latin typeface="Candara" panose="020E0502030303020204" pitchFamily="34" charset="0"/>
                <a:cs typeface="Arial"/>
              </a:rPr>
              <a:t>with risk scores that compare the effectiveness of system administrators and departments in reducing risk.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15594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809757" cy="4980233"/>
          </a:xfrm>
        </p:spPr>
        <p:txBody>
          <a:bodyPr>
            <a:noAutofit/>
          </a:bodyPr>
          <a:lstStyle/>
          <a:p>
            <a:r>
              <a:rPr lang="en-US" sz="2600" dirty="0" smtClean="0">
                <a:latin typeface="Candara" panose="020E0502030303020204" pitchFamily="34" charset="0"/>
                <a:cs typeface="Arial"/>
              </a:rPr>
              <a:t>4.1…: Use </a:t>
            </a:r>
            <a:r>
              <a:rPr lang="en-US" sz="2600" dirty="0">
                <a:latin typeface="Candara" panose="020E0502030303020204" pitchFamily="34" charset="0"/>
                <a:cs typeface="Arial"/>
              </a:rPr>
              <a:t>a SCAP-validated vulnerability scanner that looks for both code-based vulnerabilities (such as those described by </a:t>
            </a:r>
            <a:r>
              <a:rPr lang="en-US" sz="2600" dirty="0" smtClean="0">
                <a:latin typeface="Candara" panose="020E0502030303020204" pitchFamily="34" charset="0"/>
                <a:cs typeface="Arial"/>
              </a:rPr>
              <a:t>Common</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5084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809757" cy="4980233"/>
          </a:xfrm>
        </p:spPr>
        <p:txBody>
          <a:bodyPr>
            <a:noAutofit/>
          </a:bodyPr>
          <a:lstStyle/>
          <a:p>
            <a:r>
              <a:rPr lang="en-US" sz="2600" dirty="0" smtClean="0">
                <a:latin typeface="Candara" panose="020E0502030303020204" pitchFamily="34" charset="0"/>
                <a:cs typeface="Arial"/>
              </a:rPr>
              <a:t>Vulnerabilities </a:t>
            </a:r>
            <a:r>
              <a:rPr lang="en-US" sz="2600" dirty="0">
                <a:latin typeface="Candara" panose="020E0502030303020204" pitchFamily="34" charset="0"/>
                <a:cs typeface="Arial"/>
              </a:rPr>
              <a:t>and Exposures entries) and configuration-based vulnerabilities (as enumerated by the Common Configuration Enumeration Project).</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244457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809757" cy="4980233"/>
          </a:xfrm>
        </p:spPr>
        <p:txBody>
          <a:bodyPr>
            <a:noAutofit/>
          </a:bodyPr>
          <a:lstStyle/>
          <a:p>
            <a:r>
              <a:rPr lang="en-US" sz="2600" dirty="0">
                <a:latin typeface="Candara" panose="020E0502030303020204" pitchFamily="34" charset="0"/>
                <a:cs typeface="Arial"/>
              </a:rPr>
              <a:t>4.2: Correlate event logs with information from vulnerability scans to fulfill two goals.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First</a:t>
            </a:r>
            <a:r>
              <a:rPr lang="en-US" sz="2600" dirty="0">
                <a:latin typeface="Candara" panose="020E0502030303020204" pitchFamily="34" charset="0"/>
                <a:cs typeface="Arial"/>
              </a:rPr>
              <a:t>, personnel should verify that the activity of the regular vulnerability scanning tools  is itself logged.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13550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4.2…: Second</a:t>
            </a:r>
            <a:r>
              <a:rPr lang="en-US" sz="2600" dirty="0">
                <a:latin typeface="Candara" panose="020E0502030303020204" pitchFamily="34" charset="0"/>
                <a:cs typeface="Arial"/>
              </a:rPr>
              <a:t>, personnel should be able to correlate attack detection events with prior vulnerability scanning results to determine whether the given exploit was used against a target known to be vulnerable.</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12303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4.3: Perform vulnerability scanning in authenticated mode either with agents running locally on each end system to analyze the security configuration or with remote scanners that are given administrative rights on the system being </a:t>
            </a:r>
            <a:r>
              <a:rPr lang="en-US" sz="2600" dirty="0" smtClean="0">
                <a:latin typeface="Candara" panose="020E0502030303020204" pitchFamily="34" charset="0"/>
                <a:cs typeface="Arial"/>
              </a:rPr>
              <a:t>tested.</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030960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20744</TotalTime>
  <Words>447</Words>
  <Application>Microsoft Office PowerPoint</Application>
  <PresentationFormat>On-screen Show (4:3)</PresentationFormat>
  <Paragraphs>53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Candara</vt:lpstr>
      <vt:lpstr>Office Theme</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lpstr>CSC4-I: Continuous Vuln. Assessment &amp; Remediation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1812</cp:revision>
  <cp:lastPrinted>2017-07-15T17:14:51Z</cp:lastPrinted>
  <dcterms:modified xsi:type="dcterms:W3CDTF">2018-02-27T14:08:16Z</dcterms:modified>
</cp:coreProperties>
</file>