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84" r:id="rId2"/>
    <p:sldId id="390" r:id="rId3"/>
    <p:sldId id="385" r:id="rId4"/>
    <p:sldId id="386" r:id="rId5"/>
    <p:sldId id="387" r:id="rId6"/>
    <p:sldId id="388" r:id="rId7"/>
    <p:sldId id="38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4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40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27-Feb-18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27-Feb-18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27-Feb-18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27-Feb-18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27-Feb-18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27-Feb-18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27-Feb-18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27-Feb-18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27-Feb-18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27-Feb-18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27-Feb-18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27-Feb-18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CSC5-I: Controlled Use Of Administrative Privileges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36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CSC5-I: Controlled Use Of Administrative Privileges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5973" y="6002021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299" y="1304075"/>
            <a:ext cx="4593538" cy="471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77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810396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5.1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: Minimize administrative privileges and only use administrative accounts when they are required.  Implement focused auditing on the use of administrative privileged functions and monitor for anomalous behavior.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CSC5-I: Controlled Use Of Administrative Privileges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114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827981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  <a:cs typeface="Arial"/>
              </a:rPr>
              <a:t>5.2: Use automated tools to inventory all administrative accounts and validate that each person with administrative privileges on desktops, laptops, and servers is authorized by a senior executive.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CSC5-I: Controlled Use Of Administrative Privileges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114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792811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  <a:cs typeface="Arial"/>
              </a:rPr>
              <a:t>5.3: Before deploying any new devices in a networked environment, change all default passwords for applications, operating systems, routers, firewalls, wireless access points, and other systems to have values consistent with administration-level accounts.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CSC5-I: Controlled Use Of Administrative Privileges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191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810396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  <a:cs typeface="Arial"/>
              </a:rPr>
              <a:t>5.4: Configure systems to issue a log entry and alert when an account is added to or removed from a domain administrators’ group, or when a new local administrator account is added on a system.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CSC5-I: Controlled Use Of Administrative Privileges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988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>
                <a:latin typeface="Candara" panose="020E0502030303020204" pitchFamily="34" charset="0"/>
                <a:cs typeface="Arial"/>
              </a:rPr>
              <a:t>5.5: Configure systems to issue a log entry and alert on any unsuccessful login to an administrative account.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CSC5-I: Controlled Use Of Administrative Privileges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56339" y="4906108"/>
            <a:ext cx="1037492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3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20757</TotalTime>
  <Words>231</Words>
  <Application>Microsoft Office PowerPoint</Application>
  <PresentationFormat>On-screen Show (4:3)</PresentationFormat>
  <Paragraphs>28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Candara</vt:lpstr>
      <vt:lpstr>Office Theme</vt:lpstr>
      <vt:lpstr>CSC5-I: Controlled Use Of Administrative Privileges</vt:lpstr>
      <vt:lpstr>CSC5-I: Controlled Use Of Administrative Privileges</vt:lpstr>
      <vt:lpstr>CSC5-I: Controlled Use Of Administrative Privileges</vt:lpstr>
      <vt:lpstr>CSC5-I: Controlled Use Of Administrative Privileges</vt:lpstr>
      <vt:lpstr>CSC5-I: Controlled Use Of Administrative Privileges</vt:lpstr>
      <vt:lpstr>CSC5-I: Controlled Use Of Administrative Privileges</vt:lpstr>
      <vt:lpstr>CSC5-I: Controlled Use Of Administrative Privileges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1821</cp:revision>
  <cp:lastPrinted>2017-07-15T17:14:51Z</cp:lastPrinted>
  <dcterms:modified xsi:type="dcterms:W3CDTF">2018-02-27T14:00:00Z</dcterms:modified>
</cp:coreProperties>
</file>