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4" r:id="rId2"/>
    <p:sldId id="392" r:id="rId3"/>
    <p:sldId id="385" r:id="rId4"/>
    <p:sldId id="386" r:id="rId5"/>
    <p:sldId id="387" r:id="rId6"/>
    <p:sldId id="389" r:id="rId7"/>
    <p:sldId id="388" r:id="rId8"/>
    <p:sldId id="391" r:id="rId9"/>
    <p:sldId id="39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99" y="1304075"/>
            <a:ext cx="4593538" cy="471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3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</a:rPr>
              <a:t>5.6: Use multifactor authentication for all administrative access, including domain administrative access. 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5.6…: Multi-factor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authentication can include a variety of techniques, to include the use of smart cards, certificates, One Time Password (OTP) tokens, biometrics, or other similar authentication methods.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5.7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Where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multi-factor authentication is not supported, user accounts shall be required to use long passwords on the system (longer than 14 characters).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7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5.8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: Administrators should be required to access a system using a fully logged and non-administrative account.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6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5.8…: Then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, once logged on to the machine without administrative privileges, the administrator should transition to administrative privileges using tools such as </a:t>
            </a:r>
            <a:r>
              <a:rPr lang="en-US" sz="2600" dirty="0" err="1">
                <a:latin typeface="Candara" panose="020E0502030303020204" pitchFamily="34" charset="0"/>
                <a:cs typeface="Arial"/>
              </a:rPr>
              <a:t>Sudo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 on Linux/UNIX, </a:t>
            </a:r>
            <a:r>
              <a:rPr lang="en-US" sz="2600" dirty="0" err="1">
                <a:latin typeface="Candara" panose="020E0502030303020204" pitchFamily="34" charset="0"/>
                <a:cs typeface="Arial"/>
              </a:rPr>
              <a:t>RunAs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 on Windows, and other similar facilities for other types of systems.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</a:rPr>
              <a:t>5.9: Administrators shall use a dedicated machine for all administrative tasks or tasks requiring elevated access.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3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40058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5.9…: This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machine shall be isolated from the organization's primary network and not be allowed Internet access. This machine shall not be used for reading e-mail, composing documents, or surfing the Internet.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CSC5-II: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Controlled Use Of Administrative Privileges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0538" y="4519246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20775</TotalTime>
  <Words>281</Words>
  <Application>Microsoft Office PowerPoint</Application>
  <PresentationFormat>On-screen Show (4:3)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CSC5-II: Controlled Use Of Administrative Privileges</vt:lpstr>
      <vt:lpstr>CSC5-II: Controlled Use Of Administrative Privileges</vt:lpstr>
      <vt:lpstr>CSC5-II: Controlled Use Of Administrative Privileges</vt:lpstr>
      <vt:lpstr>CSC5-II: Controlled Use Of Administrative Privileges</vt:lpstr>
      <vt:lpstr>CSC5-II: Controlled Use Of Administrative Privileges</vt:lpstr>
      <vt:lpstr>CSC5-II: Controlled Use Of Administrative Privileges</vt:lpstr>
      <vt:lpstr>CSC5-II: Controlled Use Of Administrative Privileges</vt:lpstr>
      <vt:lpstr>CSC5-II: Controlled Use Of Administrative Privileges</vt:lpstr>
      <vt:lpstr>CSC5-II: Controlled Use Of Administrative Privileges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1826</cp:revision>
  <cp:lastPrinted>2017-07-15T17:14:51Z</cp:lastPrinted>
  <dcterms:modified xsi:type="dcterms:W3CDTF">2018-02-27T14:01:07Z</dcterms:modified>
</cp:coreProperties>
</file>