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394" r:id="rId2"/>
    <p:sldId id="384" r:id="rId3"/>
    <p:sldId id="390" r:id="rId4"/>
    <p:sldId id="385" r:id="rId5"/>
    <p:sldId id="386" r:id="rId6"/>
    <p:sldId id="387" r:id="rId7"/>
    <p:sldId id="388" r:id="rId8"/>
    <p:sldId id="389" r:id="rId9"/>
    <p:sldId id="391" r:id="rId10"/>
    <p:sldId id="392" r:id="rId11"/>
    <p:sldId id="39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55" d="100"/>
          <a:sy n="55" d="100"/>
        </p:scale>
        <p:origin x="90" y="342"/>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13-Sep-18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13-Sep-18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868199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13-Sep-18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13-Sep-18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13-Sep-18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13-Sep-18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13-Sep-18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13-Sep-18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13-Sep-18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13-Sep-18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13-Sep-18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13-Sep-18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13-Sep-18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13-Sep-18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tx2"/>
                </a:solidFill>
                <a:latin typeface="Candara" panose="020E0502030303020204" pitchFamily="34" charset="0"/>
                <a:cs typeface="Arial"/>
              </a:rPr>
              <a:t>CIS 20 Critical </a:t>
            </a:r>
            <a:r>
              <a:rPr lang="en-US" sz="2600" b="1" smtClean="0">
                <a:solidFill>
                  <a:schemeClr val="tx2"/>
                </a:solidFill>
                <a:latin typeface="Candara" panose="020E0502030303020204" pitchFamily="34" charset="0"/>
                <a:cs typeface="Arial"/>
              </a:rPr>
              <a:t>Security Controls</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a:t>
            </a:r>
            <a:r>
              <a:rPr lang="en-US" sz="2400" b="1" dirty="0">
                <a:solidFill>
                  <a:srgbClr val="002060"/>
                </a:solidFill>
                <a:latin typeface="Candara" panose="020E0502030303020204" pitchFamily="34" charset="0"/>
                <a:cs typeface="Arial"/>
              </a:rPr>
              <a:t>CONTROL 9: LIMITATION &amp; CONTROL OF NETWORK</a:t>
            </a:r>
          </a:p>
        </p:txBody>
      </p:sp>
    </p:spTree>
    <p:extLst>
      <p:ext uri="{BB962C8B-B14F-4D97-AF65-F5344CB8AC3E}">
        <p14:creationId xmlns:p14="http://schemas.microsoft.com/office/powerpoint/2010/main" val="3773116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rPr>
              <a:t>…listening </a:t>
            </a:r>
            <a:r>
              <a:rPr lang="en-US" sz="2600" dirty="0">
                <a:latin typeface="Candara" panose="020E0502030303020204" pitchFamily="34" charset="0"/>
              </a:rPr>
              <a:t>on each discovered port. This list of services and their versions are compared against an inventory of services required by the organization for each server and workstation in an asset management system.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a:t>
            </a:r>
            <a:r>
              <a:rPr lang="en-US" sz="2400" b="1" dirty="0">
                <a:solidFill>
                  <a:srgbClr val="002060"/>
                </a:solidFill>
                <a:latin typeface="Candara" panose="020E0502030303020204" pitchFamily="34" charset="0"/>
                <a:cs typeface="Arial"/>
              </a:rPr>
              <a:t>CONTROL 9: LIMITATION &amp; CONTROL OF NETWORK</a:t>
            </a:r>
          </a:p>
        </p:txBody>
      </p:sp>
    </p:spTree>
    <p:extLst>
      <p:ext uri="{BB962C8B-B14F-4D97-AF65-F5344CB8AC3E}">
        <p14:creationId xmlns:p14="http://schemas.microsoft.com/office/powerpoint/2010/main" val="2353279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a:latin typeface="Candara" panose="020E0502030303020204" pitchFamily="34" charset="0"/>
              </a:rPr>
              <a:t>Recently added features in these port scanners are </a:t>
            </a:r>
            <a:r>
              <a:rPr lang="en-US" sz="2600">
                <a:latin typeface="Candara" panose="020E0502030303020204" pitchFamily="34" charset="0"/>
              </a:rPr>
              <a:t>being </a:t>
            </a:r>
            <a:r>
              <a:rPr lang="en-US" sz="2600" smtClean="0">
                <a:latin typeface="Candara" panose="020E0502030303020204" pitchFamily="34" charset="0"/>
              </a:rPr>
              <a:t>used</a:t>
            </a:r>
            <a:r>
              <a:rPr lang="en-US" sz="2600" smtClean="0">
                <a:latin typeface="Candara" panose="020E0502030303020204" pitchFamily="34" charset="0"/>
                <a:cs typeface="Arial"/>
              </a:rPr>
              <a:t> </a:t>
            </a:r>
            <a:r>
              <a:rPr lang="en-US" sz="2600" smtClean="0">
                <a:latin typeface="Candara" panose="020E0502030303020204" pitchFamily="34" charset="0"/>
              </a:rPr>
              <a:t>to </a:t>
            </a:r>
            <a:r>
              <a:rPr lang="en-US" sz="2600" dirty="0">
                <a:latin typeface="Candara" panose="020E0502030303020204" pitchFamily="34" charset="0"/>
              </a:rPr>
              <a:t>determine the changes in services offered by scanned machines on the network since the previous scan, helping security personnel identify differences over time.</a:t>
            </a:r>
            <a:endParaRPr lang="en-US" sz="2600" dirty="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a:t>
            </a:r>
            <a:r>
              <a:rPr lang="en-US" sz="2400" b="1" dirty="0">
                <a:solidFill>
                  <a:srgbClr val="002060"/>
                </a:solidFill>
                <a:latin typeface="Candara" panose="020E0502030303020204" pitchFamily="34" charset="0"/>
                <a:cs typeface="Arial"/>
              </a:rPr>
              <a:t>CONTROL 9: LIMITATION &amp; CONTROL OF NETWORK</a:t>
            </a:r>
          </a:p>
        </p:txBody>
      </p:sp>
      <p:sp>
        <p:nvSpPr>
          <p:cNvPr id="3" name="TextBox 2"/>
          <p:cNvSpPr txBox="1"/>
          <p:nvPr/>
        </p:nvSpPr>
        <p:spPr>
          <a:xfrm>
            <a:off x="2402006" y="5090615"/>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3335899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CONTROL 9: LIMITATION &amp; CONTROL OF NETWORK</a:t>
            </a:r>
            <a:endParaRPr lang="en-US" sz="2400" b="1" dirty="0">
              <a:solidFill>
                <a:srgbClr val="002060"/>
              </a:solidFill>
              <a:latin typeface="Candara" panose="020E0502030303020204" pitchFamily="34" charset="0"/>
              <a:cs typeface="Arial"/>
            </a:endParaRPr>
          </a:p>
        </p:txBody>
      </p:sp>
      <p:sp>
        <p:nvSpPr>
          <p:cNvPr id="3" name="Rectangle 2"/>
          <p:cNvSpPr/>
          <p:nvPr/>
        </p:nvSpPr>
        <p:spPr>
          <a:xfrm>
            <a:off x="2065973" y="6002021"/>
            <a:ext cx="5335820" cy="492443"/>
          </a:xfrm>
          <a:prstGeom prst="rect">
            <a:avLst/>
          </a:prstGeom>
        </p:spPr>
        <p:txBody>
          <a:bodyPr wrap="none">
            <a:spAutoFit/>
          </a:bodyPr>
          <a:lstStyle/>
          <a:p>
            <a:r>
              <a:rPr lang="en-US" sz="2600" dirty="0">
                <a:latin typeface="Candara" panose="020E0502030303020204" pitchFamily="34" charset="0"/>
              </a:rPr>
              <a:t>https://www.cisecurity.org/controls/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705" y="1291266"/>
            <a:ext cx="7096907" cy="4690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3672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CONTROL 9: LIMITATION &amp; CONTROL OF NETWORK</a:t>
            </a:r>
            <a:endParaRPr lang="en-US" sz="2400" b="1" dirty="0">
              <a:solidFill>
                <a:srgbClr val="002060"/>
              </a:solidFill>
              <a:latin typeface="Candara" panose="020E0502030303020204" pitchFamily="34" charset="0"/>
              <a:cs typeface="Arial"/>
            </a:endParaRPr>
          </a:p>
        </p:txBody>
      </p:sp>
      <p:sp>
        <p:nvSpPr>
          <p:cNvPr id="3" name="Rectangle 2"/>
          <p:cNvSpPr/>
          <p:nvPr/>
        </p:nvSpPr>
        <p:spPr>
          <a:xfrm>
            <a:off x="2065973" y="6002021"/>
            <a:ext cx="5335820" cy="492443"/>
          </a:xfrm>
          <a:prstGeom prst="rect">
            <a:avLst/>
          </a:prstGeom>
        </p:spPr>
        <p:txBody>
          <a:bodyPr wrap="none">
            <a:spAutoFit/>
          </a:bodyPr>
          <a:lstStyle/>
          <a:p>
            <a:r>
              <a:rPr lang="en-US" sz="2600" dirty="0">
                <a:latin typeface="Candara" panose="020E0502030303020204" pitchFamily="34" charset="0"/>
              </a:rPr>
              <a:t>https://www.cisecurity.org/controls/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663" y="1651379"/>
            <a:ext cx="7942671" cy="3534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5962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a:solidFill>
                  <a:schemeClr val="tx2"/>
                </a:solidFill>
                <a:latin typeface="Candara" panose="020E0502030303020204" pitchFamily="34" charset="0"/>
                <a:cs typeface="Arial"/>
              </a:rPr>
              <a:t>9.1: Associate Active Ports, Services and Protocols to Asset </a:t>
            </a:r>
            <a:r>
              <a:rPr lang="en-US" sz="2600" b="1" dirty="0" smtClean="0">
                <a:solidFill>
                  <a:schemeClr val="tx2"/>
                </a:solidFill>
                <a:latin typeface="Candara" panose="020E0502030303020204" pitchFamily="34" charset="0"/>
                <a:cs typeface="Arial"/>
              </a:rPr>
              <a:t>Inventory</a:t>
            </a:r>
          </a:p>
          <a:p>
            <a:r>
              <a:rPr lang="en-US" sz="2600" dirty="0">
                <a:latin typeface="Candara" panose="020E0502030303020204" pitchFamily="34" charset="0"/>
                <a:cs typeface="Arial"/>
              </a:rPr>
              <a:t>Associate active ports, services and protocols to the hardware assets in the asset inventory.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a:t>
            </a:r>
            <a:r>
              <a:rPr lang="en-US" sz="2400" b="1" dirty="0">
                <a:solidFill>
                  <a:srgbClr val="002060"/>
                </a:solidFill>
                <a:latin typeface="Candara" panose="020E0502030303020204" pitchFamily="34" charset="0"/>
                <a:cs typeface="Arial"/>
              </a:rPr>
              <a:t>CONTROL 9: LIMITATION &amp; CONTROL OF NETWORK</a:t>
            </a:r>
          </a:p>
        </p:txBody>
      </p:sp>
    </p:spTree>
    <p:extLst>
      <p:ext uri="{BB962C8B-B14F-4D97-AF65-F5344CB8AC3E}">
        <p14:creationId xmlns:p14="http://schemas.microsoft.com/office/powerpoint/2010/main" val="461146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a:solidFill>
                  <a:schemeClr val="tx2"/>
                </a:solidFill>
                <a:latin typeface="Candara" panose="020E0502030303020204" pitchFamily="34" charset="0"/>
                <a:cs typeface="Arial"/>
              </a:rPr>
              <a:t>9.2: Ensure Only Approved Ports, Protocols and Services Are </a:t>
            </a:r>
            <a:r>
              <a:rPr lang="en-US" sz="2600" b="1" dirty="0" smtClean="0">
                <a:solidFill>
                  <a:schemeClr val="tx2"/>
                </a:solidFill>
                <a:latin typeface="Candara" panose="020E0502030303020204" pitchFamily="34" charset="0"/>
                <a:cs typeface="Arial"/>
              </a:rPr>
              <a:t>Running</a:t>
            </a:r>
            <a:endParaRPr lang="en-US" sz="2600" b="1" dirty="0" smtClean="0">
              <a:latin typeface="Candara" panose="020E0502030303020204" pitchFamily="34" charset="0"/>
              <a:cs typeface="Arial"/>
            </a:endParaRPr>
          </a:p>
          <a:p>
            <a:r>
              <a:rPr lang="en-US" sz="2600" dirty="0">
                <a:latin typeface="Candara" panose="020E0502030303020204" pitchFamily="34" charset="0"/>
                <a:cs typeface="Arial"/>
              </a:rPr>
              <a:t>Ensure that only network ports, protocols, and services listening on a system with validated business needs, are running on each system.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a:t>
            </a:r>
            <a:r>
              <a:rPr lang="en-US" sz="2400" b="1" dirty="0">
                <a:solidFill>
                  <a:srgbClr val="002060"/>
                </a:solidFill>
                <a:latin typeface="Candara" panose="020E0502030303020204" pitchFamily="34" charset="0"/>
                <a:cs typeface="Arial"/>
              </a:rPr>
              <a:t>CONTROL 9: LIMITATION &amp; CONTROL OF NETWORK</a:t>
            </a:r>
          </a:p>
        </p:txBody>
      </p:sp>
    </p:spTree>
    <p:extLst>
      <p:ext uri="{BB962C8B-B14F-4D97-AF65-F5344CB8AC3E}">
        <p14:creationId xmlns:p14="http://schemas.microsoft.com/office/powerpoint/2010/main" val="1854784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a:solidFill>
                  <a:schemeClr val="tx2"/>
                </a:solidFill>
                <a:latin typeface="Candara" panose="020E0502030303020204" pitchFamily="34" charset="0"/>
                <a:cs typeface="Arial"/>
              </a:rPr>
              <a:t>9.3: Perform Regular Automated Port </a:t>
            </a:r>
            <a:r>
              <a:rPr lang="en-US" sz="2600" b="1" dirty="0" smtClean="0">
                <a:solidFill>
                  <a:schemeClr val="tx2"/>
                </a:solidFill>
                <a:latin typeface="Candara" panose="020E0502030303020204" pitchFamily="34" charset="0"/>
                <a:cs typeface="Arial"/>
              </a:rPr>
              <a:t>Scans</a:t>
            </a:r>
          </a:p>
          <a:p>
            <a:r>
              <a:rPr lang="en-US" sz="2600" dirty="0">
                <a:latin typeface="Candara" panose="020E0502030303020204" pitchFamily="34" charset="0"/>
                <a:cs typeface="Arial"/>
              </a:rPr>
              <a:t>Perform automated port scans on a regular basis against all systems and alert if unauthorized ports are detected on a system.</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a:t>
            </a:r>
            <a:r>
              <a:rPr lang="en-US" sz="2400" b="1" dirty="0">
                <a:solidFill>
                  <a:srgbClr val="002060"/>
                </a:solidFill>
                <a:latin typeface="Candara" panose="020E0502030303020204" pitchFamily="34" charset="0"/>
                <a:cs typeface="Arial"/>
              </a:rPr>
              <a:t>CONTROL 9: LIMITATION &amp; CONTROL OF NETWORK</a:t>
            </a:r>
          </a:p>
        </p:txBody>
      </p:sp>
    </p:spTree>
    <p:extLst>
      <p:ext uri="{BB962C8B-B14F-4D97-AF65-F5344CB8AC3E}">
        <p14:creationId xmlns:p14="http://schemas.microsoft.com/office/powerpoint/2010/main" val="1379455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a:solidFill>
                  <a:schemeClr val="tx2"/>
                </a:solidFill>
                <a:latin typeface="Candara" panose="020E0502030303020204" pitchFamily="34" charset="0"/>
                <a:cs typeface="Arial"/>
              </a:rPr>
              <a:t>9.4: Apply Host-based Firewalls or Port </a:t>
            </a:r>
            <a:r>
              <a:rPr lang="en-US" sz="2600" b="1" dirty="0" smtClean="0">
                <a:solidFill>
                  <a:schemeClr val="tx2"/>
                </a:solidFill>
                <a:latin typeface="Candara" panose="020E0502030303020204" pitchFamily="34" charset="0"/>
                <a:cs typeface="Arial"/>
              </a:rPr>
              <a:t>Filtering</a:t>
            </a:r>
          </a:p>
          <a:p>
            <a:r>
              <a:rPr lang="en-US" sz="2600" dirty="0">
                <a:latin typeface="Candara" panose="020E0502030303020204" pitchFamily="34" charset="0"/>
                <a:cs typeface="Arial"/>
              </a:rPr>
              <a:t>Apply host-based firewalls or port filtering tools on end systems, with a default-deny rule that drops all traffic except those services and ports that are explicitly allowed.</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a:t>
            </a:r>
            <a:r>
              <a:rPr lang="en-US" sz="2400" b="1" dirty="0">
                <a:solidFill>
                  <a:srgbClr val="002060"/>
                </a:solidFill>
                <a:latin typeface="Candara" panose="020E0502030303020204" pitchFamily="34" charset="0"/>
                <a:cs typeface="Arial"/>
              </a:rPr>
              <a:t>CONTROL 9: LIMITATION &amp; CONTROL OF NETWORK</a:t>
            </a:r>
          </a:p>
        </p:txBody>
      </p:sp>
    </p:spTree>
    <p:extLst>
      <p:ext uri="{BB962C8B-B14F-4D97-AF65-F5344CB8AC3E}">
        <p14:creationId xmlns:p14="http://schemas.microsoft.com/office/powerpoint/2010/main" val="3646003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a:solidFill>
                  <a:schemeClr val="tx2"/>
                </a:solidFill>
                <a:latin typeface="Candara" panose="020E0502030303020204" pitchFamily="34" charset="0"/>
                <a:cs typeface="Arial"/>
              </a:rPr>
              <a:t>9.5: Implement Application </a:t>
            </a:r>
            <a:r>
              <a:rPr lang="en-US" sz="2600" b="1" dirty="0" smtClean="0">
                <a:solidFill>
                  <a:schemeClr val="tx2"/>
                </a:solidFill>
                <a:latin typeface="Candara" panose="020E0502030303020204" pitchFamily="34" charset="0"/>
                <a:cs typeface="Arial"/>
              </a:rPr>
              <a:t>Firewalls</a:t>
            </a:r>
          </a:p>
          <a:p>
            <a:r>
              <a:rPr lang="en-US" sz="2600" dirty="0">
                <a:latin typeface="Candara" panose="020E0502030303020204" pitchFamily="34" charset="0"/>
                <a:cs typeface="Arial"/>
              </a:rPr>
              <a:t>Place application firewalls in front of any critical servers to verify and validate the traffic going to the server. Any unauthorized traffic should be blocked and logged.</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a:t>
            </a:r>
            <a:r>
              <a:rPr lang="en-US" sz="2400" b="1" dirty="0">
                <a:solidFill>
                  <a:srgbClr val="002060"/>
                </a:solidFill>
                <a:latin typeface="Candara" panose="020E0502030303020204" pitchFamily="34" charset="0"/>
                <a:cs typeface="Arial"/>
              </a:rPr>
              <a:t>CONTROL 9: LIMITATION &amp; CONTROL OF NETWORK</a:t>
            </a:r>
          </a:p>
        </p:txBody>
      </p:sp>
    </p:spTree>
    <p:extLst>
      <p:ext uri="{BB962C8B-B14F-4D97-AF65-F5344CB8AC3E}">
        <p14:creationId xmlns:p14="http://schemas.microsoft.com/office/powerpoint/2010/main" val="356254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0" indent="0">
              <a:buNone/>
            </a:pPr>
            <a:r>
              <a:rPr lang="en-US" sz="2600" b="1" dirty="0" smtClean="0">
                <a:solidFill>
                  <a:schemeClr val="tx2"/>
                </a:solidFill>
                <a:latin typeface="Candara" panose="020E0502030303020204" pitchFamily="34" charset="0"/>
                <a:cs typeface="Arial"/>
              </a:rPr>
              <a:t>PROCEDURES &amp; TOOLS:</a:t>
            </a:r>
          </a:p>
          <a:p>
            <a:r>
              <a:rPr lang="en-US" sz="2600" dirty="0">
                <a:latin typeface="Candara" panose="020E0502030303020204" pitchFamily="34" charset="0"/>
              </a:rPr>
              <a:t>Port scanning tools are used to determine which services are listening on the network for a range of target systems. </a:t>
            </a:r>
            <a:r>
              <a:rPr lang="en-US" sz="2600" dirty="0" smtClean="0">
                <a:latin typeface="Candara" panose="020E0502030303020204" pitchFamily="34" charset="0"/>
              </a:rPr>
              <a:t>In </a:t>
            </a:r>
            <a:r>
              <a:rPr lang="en-US" sz="2600" dirty="0">
                <a:latin typeface="Candara" panose="020E0502030303020204" pitchFamily="34" charset="0"/>
              </a:rPr>
              <a:t>addition to determining which ports are open, effective port scanners can be configured to identify the version of the protocol and </a:t>
            </a:r>
            <a:r>
              <a:rPr lang="en-US" sz="2600" dirty="0" smtClean="0">
                <a:latin typeface="Candara" panose="020E0502030303020204" pitchFamily="34" charset="0"/>
              </a:rPr>
              <a:t>service</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CIS </a:t>
            </a:r>
            <a:r>
              <a:rPr lang="en-US" sz="2400" b="1" dirty="0">
                <a:solidFill>
                  <a:srgbClr val="002060"/>
                </a:solidFill>
                <a:latin typeface="Candara" panose="020E0502030303020204" pitchFamily="34" charset="0"/>
                <a:cs typeface="Arial"/>
              </a:rPr>
              <a:t>CONTROL 9: LIMITATION &amp; CONTROL OF NETWORK</a:t>
            </a:r>
          </a:p>
        </p:txBody>
      </p:sp>
    </p:spTree>
    <p:extLst>
      <p:ext uri="{BB962C8B-B14F-4D97-AF65-F5344CB8AC3E}">
        <p14:creationId xmlns:p14="http://schemas.microsoft.com/office/powerpoint/2010/main" val="1032881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23312</TotalTime>
  <Words>421</Words>
  <Application>Microsoft Office PowerPoint</Application>
  <PresentationFormat>On-screen Show (4:3)</PresentationFormat>
  <Paragraphs>51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Candara</vt:lpstr>
      <vt:lpstr>Office Theme</vt:lpstr>
      <vt:lpstr>CIS CONTROL 9: LIMITATION &amp; CONTROL OF NETWORK</vt:lpstr>
      <vt:lpstr>CIS CONTROL 9: LIMITATION &amp; CONTROL OF NETWORK</vt:lpstr>
      <vt:lpstr>CIS CONTROL 9: LIMITATION &amp; CONTROL OF NETWORK</vt:lpstr>
      <vt:lpstr>CIS CONTROL 9: LIMITATION &amp; CONTROL OF NETWORK</vt:lpstr>
      <vt:lpstr>CIS CONTROL 9: LIMITATION &amp; CONTROL OF NETWORK</vt:lpstr>
      <vt:lpstr>CIS CONTROL 9: LIMITATION &amp; CONTROL OF NETWORK</vt:lpstr>
      <vt:lpstr>CIS CONTROL 9: LIMITATION &amp; CONTROL OF NETWORK</vt:lpstr>
      <vt:lpstr>CIS CONTROL 9: LIMITATION &amp; CONTROL OF NETWORK</vt:lpstr>
      <vt:lpstr>CIS CONTROL 9: LIMITATION &amp; CONTROL OF NETWORK</vt:lpstr>
      <vt:lpstr>CIS CONTROL 9: LIMITATION &amp; CONTROL OF NETWORK</vt:lpstr>
      <vt:lpstr>CIS CONTROL 9: LIMITATION &amp; CONTROL OF NETWORK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Muhammad Sajid</cp:lastModifiedBy>
  <cp:revision>1857</cp:revision>
  <cp:lastPrinted>2017-07-15T17:14:51Z</cp:lastPrinted>
  <dcterms:modified xsi:type="dcterms:W3CDTF">2018-09-13T11:58:39Z</dcterms:modified>
</cp:coreProperties>
</file>