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SECURE CONFIGURATION FOR NETWORK DEVICES SUCH AS FIREWALLS, ROUTERS, AND SWITCHES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5973" y="5278677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78" y="1290052"/>
            <a:ext cx="6486809" cy="398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11.1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Maintain Standard Security Configurations for Network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Devices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Maintain standard, documented security configuration standards for all authorized network devices.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11.2: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Document Traffic Configuration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Rules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All configuration rules that allow traffic to flow through network devices should be documented in a configuration management system with a specific business reason for each rule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,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3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11.2: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Document Traffic Configuration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Rules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…a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specific individual’s name responsible for that business need, and an expected duration of the need.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2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11.3: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Use Automated Tools to Verify Standard Device Configurations and Detect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Changes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Compare all network device configuration against approved security configurations defined for each network device in use and alert when any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deviation is discovered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7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11.4: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Install the Latest Stable Version of Any Security-related Updates on All Network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Devices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Install the latest stable version of any security-related updates on all network devices.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11: SECURE CONFIG FOR NETWORK DEVICES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642" y="54591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23336</TotalTime>
  <Words>256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CONTROL 11: SECURE CONFIG FOR NETWORK DEVICES</vt:lpstr>
      <vt:lpstr>CIS CONTROL 11: SECURE CONFIG FOR NETWORK DEVICES</vt:lpstr>
      <vt:lpstr>CIS CONTROL 11: SECURE CONFIG FOR NETWORK DEVICES</vt:lpstr>
      <vt:lpstr>CIS CONTROL 11: SECURE CONFIG FOR NETWORK DEVICES</vt:lpstr>
      <vt:lpstr>CIS CONTROL 11: SECURE CONFIG FOR NETWORK DEVICES</vt:lpstr>
      <vt:lpstr>CIS CONTROL 11: SECURE CONFIG FOR NETWORK DEVICES</vt:lpstr>
      <vt:lpstr>CIS CONTROL 11: SECURE CONFIG FOR NETWORK DEVICES</vt:lpstr>
      <vt:lpstr>CIS CONTROL 11: SECURE CONFIG FOR NETWORK DEVICES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1862</cp:revision>
  <cp:lastPrinted>2017-07-15T17:14:51Z</cp:lastPrinted>
  <dcterms:modified xsi:type="dcterms:W3CDTF">2018-09-21T11:48:47Z</dcterms:modified>
</cp:coreProperties>
</file>