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  <p:sldId id="39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SECURE CONFIGURATION FOR NETWORK DEVICES SUCH AS FIREWALLS, ROUTERS, AND SWITCHES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11: SECURE CONFIG FOR NETWORK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DEVICES-II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11: SECURE CONFIG FOR NETWORK DEVICES-II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65973" y="5278677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11: SECURE CONFIG FOR NETWORK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DEVICES-II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78" y="1290052"/>
            <a:ext cx="6486809" cy="398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11.5: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Manage Network Devices Using Multi-Factor Authentication and Encrypted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Sessions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Manage all network devices using multi-factor authentication and encrypted sessions.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11: SECURE CONFIG FOR NETWORK DEVICES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11.6: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Use Dedicated Machines For All Network Administrative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Tasks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Ensure network engineers use a dedicated machine for all administrative tasks or tasks requiring elevated access. This machine shall be segmented from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the…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11: SECURE CONFIG FOR NETWORK DEVICES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54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11.6: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Use Dedicated Machines For All Network Administrative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Tasks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…organization's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primary network and not be allowed Internet access. This machine shall not be used for reading e-mail, composing documents, or surfing the Internet.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11: SECURE CONFIG FOR NETWORK DEVICES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98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11.7: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Manage Network Infrastructure Through a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Dedicated Network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Manage the network infrastructure across network connections that are separated from the business use of that network, relying on separate VLANs or, preferably, on entirely different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physical…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11: SECURE CONFIG FOR NETWORK DEVICES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8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11.7: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Manage Network Infrastructure Through a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Dedicated Network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…connectivity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for management sessions for network devices.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11: SECURE CONFIG FOR NETWORK DEVICES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2006" y="570476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50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23348</TotalTime>
  <Words>264</Words>
  <Application>Microsoft Office PowerPoint</Application>
  <PresentationFormat>On-screen Show (4:3)</PresentationFormat>
  <Paragraphs>38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CIS CONTROL 11: SECURE CONFIG FOR NETWORK DEVICES-II</vt:lpstr>
      <vt:lpstr>CIS CONTROL 11: SECURE CONFIG FOR NETWORK DEVICES-II</vt:lpstr>
      <vt:lpstr>CIS CONTROL 11: SECURE CONFIG FOR NETWORK DEVICES-II</vt:lpstr>
      <vt:lpstr>CIS CONTROL 11: SECURE CONFIG FOR NETWORK DEVICES</vt:lpstr>
      <vt:lpstr>CIS CONTROL 11: SECURE CONFIG FOR NETWORK DEVICES</vt:lpstr>
      <vt:lpstr>CIS CONTROL 11: SECURE CONFIG FOR NETWORK DEVICES</vt:lpstr>
      <vt:lpstr>CIS CONTROL 11: SECURE CONFIG FOR NETWORK DEVICES</vt:lpstr>
      <vt:lpstr>CIS CONTROL 11: SECURE CONFIG FOR NETWORK DEVICES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1868</cp:revision>
  <cp:lastPrinted>2017-07-15T17:14:51Z</cp:lastPrinted>
  <dcterms:modified xsi:type="dcterms:W3CDTF">2018-09-21T12:00:43Z</dcterms:modified>
</cp:coreProperties>
</file>