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  <p:sldId id="395" r:id="rId9"/>
    <p:sldId id="39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BOUNDARY DEFENSE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12: BOUNDARY DEFENSE - 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65973" y="5278677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63" y="1284288"/>
            <a:ext cx="5707606" cy="401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12.1: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Maintain an Inventory of Network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Boundaries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Maintain an up-to-date inventory of all of the organization's network boundaries.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12.2: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Scan for Unauthorized Connections across Trusted Network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Boundaries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Perform regular scans from outside each trusted network boundary to detect any unauthorized connections which are accessible across the boundary.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10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12.3: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Deny Communications with Known Malicious IP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Addresses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Deny communications with known malicious or unused Internet IP addresses and limit access only to trusted and necessary IP address ranges at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each…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2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12.3: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Deny Communications with Known Malicious IP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Addresses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…of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the organization's network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boundaries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8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12.4: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Deny Communication over Unauthorized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Ports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Deny communication over unauthorized TCP or UDP ports or application traffic to ensure that only authorized protocols are allowed to cross the network boundary in or out of the network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at…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0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12.4: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Deny Communication over Unauthorized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Ports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…each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of the organization's network boundaries.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8233" y="57593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23361</TotalTime>
  <Words>255</Words>
  <Application>Microsoft Office PowerPoint</Application>
  <PresentationFormat>On-screen Show (4:3)</PresentationFormat>
  <Paragraphs>43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CIS CONTROL 12: BOUNDARY DEFENSE - I</vt:lpstr>
      <vt:lpstr>CIS CONTROL 12: BOUNDARY DEFENSE - I</vt:lpstr>
      <vt:lpstr>CIS CONTROL 12: BOUNDARY DEFENSE - I</vt:lpstr>
      <vt:lpstr>CIS CONTROL 12: BOUNDARY DEFENSE - I</vt:lpstr>
      <vt:lpstr>CIS CONTROL 12: BOUNDARY DEFENSE - I</vt:lpstr>
      <vt:lpstr>CIS CONTROL 12: BOUNDARY DEFENSE - I</vt:lpstr>
      <vt:lpstr>CIS CONTROL 12: BOUNDARY DEFENSE - I</vt:lpstr>
      <vt:lpstr>CIS CONTROL 12: BOUNDARY DEFENSE - I</vt:lpstr>
      <vt:lpstr>CIS CONTROL 12: BOUNDARY DEFENSE - 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1874</cp:revision>
  <cp:lastPrinted>2017-07-15T17:14:51Z</cp:lastPrinted>
  <dcterms:modified xsi:type="dcterms:W3CDTF">2018-09-21T12:14:26Z</dcterms:modified>
</cp:coreProperties>
</file>