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BOUNDARY DEFENSE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12: BOUNDARY DEFENSE - 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5973" y="5278677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63" y="1284288"/>
            <a:ext cx="5707606" cy="401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Configure Monitoring Systems to Record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Packets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Configure monitoring systems to record network packets passing through the boundary at each of the organization's network boundaries.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Network-based IDS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Sensor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Deploy network-based Intrusion Detection Systems (IDS) sensors to look for unusual attack mechanisms and detect compromise of these systems at each of the organization's network boundaries.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3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Network-Based Intrusion Prevention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Deploy network-based Intrusion Prevention Systems (IPS) to block malicious network traffic at each of the organization's network boundaries.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6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12.8: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</a:t>
            </a:r>
            <a:r>
              <a:rPr lang="en-US" sz="2600" b="1" dirty="0" err="1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NetFlow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Collection on Networking Boundary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Enable the collection of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NetFlow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 and logging data on all network boundary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55273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23368</TotalTime>
  <Words>195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CIS CONTROL 12: BOUNDARY DEFENSE - II</vt:lpstr>
      <vt:lpstr>CIS CONTROL 12: BOUNDARY DEFENSE - II</vt:lpstr>
      <vt:lpstr>CIS CONTROL 12: BOUNDARY DEFENSE - II</vt:lpstr>
      <vt:lpstr>CIS CONTROL 12: BOUNDARY DEFENSE - II</vt:lpstr>
      <vt:lpstr>CIS CONTROL 12: BOUNDARY DEFENSE - II</vt:lpstr>
      <vt:lpstr>CIS CONTROL 12: BOUNDARY DEFENSE - II</vt:lpstr>
      <vt:lpstr>CIS CONTROL 12: BOUNDARY DEFENSE -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1877</cp:revision>
  <cp:lastPrinted>2017-07-15T17:14:51Z</cp:lastPrinted>
  <dcterms:modified xsi:type="dcterms:W3CDTF">2018-09-21T12:20:51Z</dcterms:modified>
</cp:coreProperties>
</file>