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91" r:id="rId2"/>
    <p:sldId id="384" r:id="rId3"/>
    <p:sldId id="390" r:id="rId4"/>
    <p:sldId id="385" r:id="rId5"/>
    <p:sldId id="392" r:id="rId6"/>
    <p:sldId id="393" r:id="rId7"/>
    <p:sldId id="394" r:id="rId8"/>
    <p:sldId id="395" r:id="rId9"/>
    <p:sldId id="39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6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BOUNDARY DEFENSE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12: BOUNDARY DEFENSE - 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9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12: BOUNDARY DEFENSE -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5973" y="6002021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05" y="1291266"/>
            <a:ext cx="7096907" cy="469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6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65973" y="5278677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12: BOUNDARY DEFENSE -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63" y="1284288"/>
            <a:ext cx="5707606" cy="401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9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12.9: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Deploy Application Layer Filtering Proxy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Server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Ensure that all network traffic to or from the Internet passes through an authenticated application layer proxy that is configured to filter unauthorized connections.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12: BOUNDARY DEFENSE -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12.10: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Decrypt Network Traffic at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Proxy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Decrypt all encrypted network traffic at the boundary proxy prior to analyzing the content. However, the organization may use whitelists of allowed sites that can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be…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12: BOUNDARY DEFENSE -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984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12.10: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Decrypt Network Traffic at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Proxy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…accessed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through the proxy without decrypting the traffic.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12: BOUNDARY DEFENSE -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728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12.11: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Require All Remote Login to Use Multi-factor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Authentication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Require all remote login access to the organization's network to encrypt data in transit and use multi-factor authentication..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12: BOUNDARY DEFENSE -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11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12.12: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Manage All Devices Remotely Logging into Internal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Network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Scan all enterprise devices remotely logging into the organization's network prior to accessing the network to ensure that each of the organization's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security…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12: BOUNDARY DEFENSE -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011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12.12: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Manage All Devices Remotely Logging into Internal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Network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…policies has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been enforced in the same manner as local network devices.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12: BOUNDARY DEFENSE -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5654" y="509061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23376</TotalTime>
  <Words>274</Words>
  <Application>Microsoft Office PowerPoint</Application>
  <PresentationFormat>On-screen Show (4:3)</PresentationFormat>
  <Paragraphs>43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CIS CONTROL 12: BOUNDARY DEFENSE - III</vt:lpstr>
      <vt:lpstr>CIS CONTROL 12: BOUNDARY DEFENSE - III</vt:lpstr>
      <vt:lpstr>CIS CONTROL 12: BOUNDARY DEFENSE - III</vt:lpstr>
      <vt:lpstr>CIS CONTROL 12: BOUNDARY DEFENSE - III</vt:lpstr>
      <vt:lpstr>CIS CONTROL 12: BOUNDARY DEFENSE - III</vt:lpstr>
      <vt:lpstr>CIS CONTROL 12: BOUNDARY DEFENSE - III</vt:lpstr>
      <vt:lpstr>CIS CONTROL 12: BOUNDARY DEFENSE - III</vt:lpstr>
      <vt:lpstr>CIS CONTROL 12: BOUNDARY DEFENSE - III</vt:lpstr>
      <vt:lpstr>CIS CONTROL 12: BOUNDARY DEFENSE - III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1881</cp:revision>
  <cp:lastPrinted>2017-07-15T17:14:51Z</cp:lastPrinted>
  <dcterms:modified xsi:type="dcterms:W3CDTF">2018-09-21T12:28:45Z</dcterms:modified>
</cp:coreProperties>
</file>