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91" r:id="rId2"/>
    <p:sldId id="384" r:id="rId3"/>
    <p:sldId id="390" r:id="rId4"/>
    <p:sldId id="385" r:id="rId5"/>
    <p:sldId id="392" r:id="rId6"/>
    <p:sldId id="393" r:id="rId7"/>
    <p:sldId id="394" r:id="rId8"/>
    <p:sldId id="39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326" autoAdjust="0"/>
    <p:restoredTop sz="94363" autoAdjust="0"/>
  </p:normalViewPr>
  <p:slideViewPr>
    <p:cSldViewPr snapToGrid="0">
      <p:cViewPr varScale="1">
        <p:scale>
          <a:sx n="39" d="100"/>
          <a:sy n="39" d="100"/>
        </p:scale>
        <p:origin x="32" y="63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30-Sep-18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30-Sep-18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30-Sep-18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30-Sep-18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30-Sep-18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30-Sep-18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30-Sep-18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30-Sep-18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30-Sep-18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30-Sep-18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30-Sep-18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30-Sep-18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30-Sep-18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30-Sep-18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DATA PROTECTION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13: DATA PROTECTION-I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99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13: DATA PROTECTION-I</a:t>
            </a:r>
          </a:p>
        </p:txBody>
      </p:sp>
      <p:sp>
        <p:nvSpPr>
          <p:cNvPr id="3" name="Rectangle 2"/>
          <p:cNvSpPr/>
          <p:nvPr/>
        </p:nvSpPr>
        <p:spPr>
          <a:xfrm>
            <a:off x="2065973" y="6002021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05" y="1291266"/>
            <a:ext cx="7096907" cy="469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6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25029" y="5578933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13: DATA PROTECTION-I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832" y="1323076"/>
            <a:ext cx="6154102" cy="4201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9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13.1: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Maintain an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Inventory of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Sensitive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Information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Maintain an inventory of all sensitive information stored, processed, or transmitted by the organization's technology systems, including those located onsite or at a remote service provider.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13: DATA PROTECTION-I</a:t>
            </a:r>
          </a:p>
        </p:txBody>
      </p:sp>
    </p:spTree>
    <p:extLst>
      <p:ext uri="{BB962C8B-B14F-4D97-AF65-F5344CB8AC3E}">
        <p14:creationId xmlns:p14="http://schemas.microsoft.com/office/powerpoint/2010/main" val="4611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13.2: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Remove Sensitive Data or Systems Not Regularly Accessed by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Organization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Remove sensitive data or systems not regularly accessed by the organization from the network. These systems shall only be used as stand alone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systems…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13: DATA PROTECTION-I</a:t>
            </a:r>
          </a:p>
        </p:txBody>
      </p:sp>
    </p:spTree>
    <p:extLst>
      <p:ext uri="{BB962C8B-B14F-4D97-AF65-F5344CB8AC3E}">
        <p14:creationId xmlns:p14="http://schemas.microsoft.com/office/powerpoint/2010/main" val="94979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13.2: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Remove Sensitive Data or Systems Not Regularly Accessed by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Organization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…(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disconnected from the network) by the business unit needing to occasionally use the system or completely virtualized and powered off until needed.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13: DATA PROTECTION-I</a:t>
            </a:r>
          </a:p>
        </p:txBody>
      </p:sp>
    </p:spTree>
    <p:extLst>
      <p:ext uri="{BB962C8B-B14F-4D97-AF65-F5344CB8AC3E}">
        <p14:creationId xmlns:p14="http://schemas.microsoft.com/office/powerpoint/2010/main" val="16951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13.3: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Monitor and Block Unauthorized Network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Traffic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Deploy an automated tool on network perimeters that monitors for unauthorized transfer of sensitive information and blocks such transfers while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alerting…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13: DATA PROTECTION-I</a:t>
            </a:r>
          </a:p>
        </p:txBody>
      </p:sp>
    </p:spTree>
    <p:extLst>
      <p:ext uri="{BB962C8B-B14F-4D97-AF65-F5344CB8AC3E}">
        <p14:creationId xmlns:p14="http://schemas.microsoft.com/office/powerpoint/2010/main" val="49846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13.3: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Monitor and Block Unauthorized Network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Traffic</a:t>
            </a:r>
          </a:p>
          <a:p>
            <a:r>
              <a:rPr lang="en-US" sz="2600" smtClean="0">
                <a:latin typeface="Candara" panose="020E0502030303020204" pitchFamily="34" charset="0"/>
                <a:cs typeface="Arial"/>
              </a:rPr>
              <a:t>…information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security professionals.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13: DATA PROTECTION-I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12471" y="6155871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6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23407</TotalTime>
  <Words>231</Words>
  <Application>Microsoft Office PowerPoint</Application>
  <PresentationFormat>On-screen Show (4:3)</PresentationFormat>
  <Paragraphs>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Candara</vt:lpstr>
      <vt:lpstr>Office Theme</vt:lpstr>
      <vt:lpstr>CIS CONTROL 13: DATA PROTECTION-I</vt:lpstr>
      <vt:lpstr>CIS CONTROL 13: DATA PROTECTION-I</vt:lpstr>
      <vt:lpstr>CIS CONTROL 13: DATA PROTECTION-I</vt:lpstr>
      <vt:lpstr>CIS CONTROL 13: DATA PROTECTION-I</vt:lpstr>
      <vt:lpstr>CIS CONTROL 13: DATA PROTECTION-I</vt:lpstr>
      <vt:lpstr>CIS CONTROL 13: DATA PROTECTION-I</vt:lpstr>
      <vt:lpstr>CIS CONTROL 13: DATA PROTECTION-I</vt:lpstr>
      <vt:lpstr>CIS CONTROL 13: DATA PROTECTION-I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Muhammad Sajid</cp:lastModifiedBy>
  <cp:revision>1888</cp:revision>
  <cp:lastPrinted>2017-07-15T17:14:51Z</cp:lastPrinted>
  <dcterms:modified xsi:type="dcterms:W3CDTF">2018-09-30T05:48:58Z</dcterms:modified>
</cp:coreProperties>
</file>