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384" r:id="rId3"/>
    <p:sldId id="390" r:id="rId4"/>
    <p:sldId id="385" r:id="rId5"/>
    <p:sldId id="392" r:id="rId6"/>
    <p:sldId id="3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 PROTECTION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13: DATA PROTECTION-II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2" y="1323076"/>
            <a:ext cx="6154102" cy="420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13.4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Only Allow Access to Authorized Cloud Storage or Email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Providers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Only allow access to authorized cloud storage or email providers.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13.5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Monitor and Detect Any Unauthorized Use of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Encryption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Monitor all traffic leaving the organization and detect any unauthorized use of encryption.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13.6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Encrypt the Hard Drive of All Mobile Devices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.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Utilize approved whole disk encryption software to encrypt the hard drive of all mobile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13: DATA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PROTECTION-II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3767" y="56365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23394</TotalTime>
  <Words>133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 CONTROL 13: DATA PROTECTION-II</vt:lpstr>
      <vt:lpstr>CIS CONTROL 13: DATA PROTECTION-II</vt:lpstr>
      <vt:lpstr>CIS CONTROL 13: DATA PROTECTION-II</vt:lpstr>
      <vt:lpstr>CIS CONTROL 13: DATA PROTECTION-II</vt:lpstr>
      <vt:lpstr>CIS CONTROL 13: DATA PROTECTION-II</vt:lpstr>
      <vt:lpstr>CIS CONTROL 13: DATA PROTECTION-II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1890</cp:revision>
  <cp:lastPrinted>2017-07-15T17:14:51Z</cp:lastPrinted>
  <dcterms:modified xsi:type="dcterms:W3CDTF">2018-09-21T12:47:26Z</dcterms:modified>
</cp:coreProperties>
</file>