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84" r:id="rId3"/>
    <p:sldId id="390" r:id="rId4"/>
    <p:sldId id="385" r:id="rId5"/>
    <p:sldId id="392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 PROTECTION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13: DATA 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2" y="1323076"/>
            <a:ext cx="6154102" cy="420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13.7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USB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If USB storage devices are required, enterprise software should be used that can configure systems to allow the use of specific devices. An inventory of such devices should be maintained.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13.8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Manage System's External Removable Media's Read/write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Configurations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Configure systems not to write data to external removable media, if there is no business need for supporting such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2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13.9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 Data on USB Storage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If USB storage devices are required, all data stored on such devices must be encrypted while at rest.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</a:t>
            </a:r>
            <a:r>
              <a:rPr lang="en-US" sz="24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DATA </a:t>
            </a:r>
            <a:r>
              <a:rPr lang="en-US" sz="24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358" y="57320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23399</TotalTime>
  <Words>156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CONTROL 13: DATA PROTECTION-III</vt:lpstr>
      <vt:lpstr>CIS CONTROL 13: DATA PROTECTION-III</vt:lpstr>
      <vt:lpstr>CIS CONTROL 13: DATA PROTECTION-III</vt:lpstr>
      <vt:lpstr>CIS CONTROL 13: DATA PROTECTION-III</vt:lpstr>
      <vt:lpstr>CIS CONTROL 13: DATA PROTECTION-III</vt:lpstr>
      <vt:lpstr>CIS CONTROL 13: DATA PROTECTION-III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1893</cp:revision>
  <cp:lastPrinted>2017-07-15T17:14:51Z</cp:lastPrinted>
  <dcterms:modified xsi:type="dcterms:W3CDTF">2018-09-21T12:51:41Z</dcterms:modified>
</cp:coreProperties>
</file>