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91" r:id="rId2"/>
    <p:sldId id="384" r:id="rId3"/>
    <p:sldId id="390" r:id="rId4"/>
    <p:sldId id="385" r:id="rId5"/>
    <p:sldId id="392" r:id="rId6"/>
    <p:sldId id="393" r:id="rId7"/>
    <p:sldId id="394" r:id="rId8"/>
    <p:sldId id="395" r:id="rId9"/>
    <p:sldId id="396" r:id="rId10"/>
    <p:sldId id="39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7326" autoAdjust="0"/>
    <p:restoredTop sz="94660"/>
  </p:normalViewPr>
  <p:slideViewPr>
    <p:cSldViewPr snapToGrid="0">
      <p:cViewPr varScale="1">
        <p:scale>
          <a:sx n="70" d="100"/>
          <a:sy n="70" d="100"/>
        </p:scale>
        <p:origin x="-1068" y="-96"/>
      </p:cViewPr>
      <p:guideLst>
        <p:guide orient="horz" pos="809"/>
        <p:guide orient="horz" pos="144"/>
        <p:guide pos="2976"/>
        <p:guide pos="2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9/21/2018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9/21/2018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9/21/2018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CONTROLLED ACCESS BASED ON THE NEED TO KNOW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14: CONTROLLED ACCESS-NEED TO KNOW-I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992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14.5: </a:t>
            </a:r>
            <a:r>
              <a:rPr lang="en-US" sz="2600" b="1" dirty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Utilize an Active Discovery Tool to Identify Sensitive 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Data</a:t>
            </a:r>
          </a:p>
          <a:p>
            <a:r>
              <a:rPr lang="en-US" sz="2600" dirty="0" smtClean="0">
                <a:latin typeface="Candara" panose="020E0502030303020204" pitchFamily="34" charset="0"/>
                <a:cs typeface="Arial"/>
              </a:rPr>
              <a:t>… onsite </a:t>
            </a:r>
            <a:r>
              <a:rPr lang="en-US" sz="2600" dirty="0">
                <a:latin typeface="Candara" panose="020E0502030303020204" pitchFamily="34" charset="0"/>
                <a:cs typeface="Arial"/>
              </a:rPr>
              <a:t>or at a remote service provider and update the organization's sensitive information inventory.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10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14: CONTROLLED ACCESS-NEED </a:t>
            </a:r>
            <a:r>
              <a:rPr lang="en-US" sz="2400" b="1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TO </a:t>
            </a:r>
            <a:r>
              <a:rPr lang="en-US" sz="2400" b="1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KNOW-I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88358" y="5568287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END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43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</a:t>
            </a:r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 14: CONTROLLED ACCESS-NEED TO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KNOW-I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65973" y="6002021"/>
            <a:ext cx="533582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latin typeface="Candara" panose="020E0502030303020204" pitchFamily="34" charset="0"/>
              </a:rPr>
              <a:t>https://www.cisecurity.org/controls/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705" y="1291266"/>
            <a:ext cx="7096907" cy="4690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367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025029" y="5578933"/>
            <a:ext cx="533582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latin typeface="Candara" panose="020E0502030303020204" pitchFamily="34" charset="0"/>
              </a:rPr>
              <a:t>https://www.cisecurity.org/controls/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14: CONTROLLED ACCESS-NEED TO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KNOW-I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941" y="1284288"/>
            <a:ext cx="6521996" cy="4369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596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14.1: </a:t>
            </a:r>
            <a:r>
              <a:rPr lang="en-US" sz="2600" b="1" dirty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Segment the Network Based on 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Sensitivity</a:t>
            </a:r>
          </a:p>
          <a:p>
            <a:r>
              <a:rPr lang="en-US" sz="2600" dirty="0">
                <a:latin typeface="Candara" panose="020E0502030303020204" pitchFamily="34" charset="0"/>
                <a:cs typeface="Arial"/>
              </a:rPr>
              <a:t>Segment the network based on the label or classification level of the information stored on the servers, locate all sensitive information on separated Virtual Local Area Networks (VLANs).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14: CONTROLLED ACCESS-NEED TO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KNOW-I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114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14.2: </a:t>
            </a:r>
            <a:r>
              <a:rPr lang="en-US" sz="2600" b="1" dirty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Enable Firewall Filtering Between 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VLANs</a:t>
            </a:r>
          </a:p>
          <a:p>
            <a:r>
              <a:rPr lang="en-US" sz="2600" dirty="0">
                <a:latin typeface="Candara" panose="020E0502030303020204" pitchFamily="34" charset="0"/>
                <a:cs typeface="Arial"/>
              </a:rPr>
              <a:t>Enable firewall filtering between VLANs to ensure that only authorized systems are able to communicate with other systems necessary to fulfill their specific responsibilities.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14: CONTROLLED ACCESS-NEED TO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KNOW-I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864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14.3: </a:t>
            </a:r>
            <a:r>
              <a:rPr lang="en-US" sz="2600" b="1" dirty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Disable Workstation to Workstation 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Communication</a:t>
            </a:r>
          </a:p>
          <a:p>
            <a:r>
              <a:rPr lang="en-US" sz="2600" dirty="0">
                <a:latin typeface="Candara" panose="020E0502030303020204" pitchFamily="34" charset="0"/>
                <a:cs typeface="Arial"/>
              </a:rPr>
              <a:t>Disable all workstation to workstation communication to limit an attacker's ability to move laterally and compromise neighboring </a:t>
            </a:r>
            <a:r>
              <a:rPr lang="en-US" sz="2600" dirty="0" smtClean="0">
                <a:latin typeface="Candara" panose="020E0502030303020204" pitchFamily="34" charset="0"/>
                <a:cs typeface="Arial"/>
              </a:rPr>
              <a:t>systems, …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14: CONTROLLED ACCESS-NEED TO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KNOW-I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401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14.3: </a:t>
            </a:r>
            <a:r>
              <a:rPr lang="en-US" sz="2600" b="1" dirty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Disable Workstation to Workstation 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Communication</a:t>
            </a:r>
          </a:p>
          <a:p>
            <a:r>
              <a:rPr lang="en-US" sz="2600" dirty="0" smtClean="0">
                <a:latin typeface="Candara" panose="020E0502030303020204" pitchFamily="34" charset="0"/>
                <a:cs typeface="Arial"/>
              </a:rPr>
              <a:t>…through </a:t>
            </a:r>
            <a:r>
              <a:rPr lang="en-US" sz="2600" dirty="0">
                <a:latin typeface="Candara" panose="020E0502030303020204" pitchFamily="34" charset="0"/>
                <a:cs typeface="Arial"/>
              </a:rPr>
              <a:t>technologies such as Private VLANs or </a:t>
            </a:r>
            <a:r>
              <a:rPr lang="en-US" sz="2600" dirty="0" err="1">
                <a:latin typeface="Candara" panose="020E0502030303020204" pitchFamily="34" charset="0"/>
                <a:cs typeface="Arial"/>
              </a:rPr>
              <a:t>microsegmentation</a:t>
            </a:r>
            <a:r>
              <a:rPr lang="en-US" sz="2600" dirty="0">
                <a:latin typeface="Candara" panose="020E0502030303020204" pitchFamily="34" charset="0"/>
                <a:cs typeface="Arial"/>
              </a:rPr>
              <a:t>.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14: CONTROLLED ACCESS-NEED TO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KNOW-I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585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14.4: </a:t>
            </a:r>
            <a:r>
              <a:rPr lang="en-US" sz="2600" b="1" dirty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Encrypt All Sensitive Information in 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Transit</a:t>
            </a:r>
          </a:p>
          <a:p>
            <a:r>
              <a:rPr lang="en-US" sz="2600" dirty="0">
                <a:latin typeface="Candara" panose="020E0502030303020204" pitchFamily="34" charset="0"/>
                <a:cs typeface="Arial"/>
              </a:rPr>
              <a:t>Encrypt all sensitive information in transit.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14: CONTROLLED ACCESS-NEED TO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KNOW-I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886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14.5: </a:t>
            </a:r>
            <a:r>
              <a:rPr lang="en-US" sz="2600" b="1" dirty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Utilize an Active Discovery Tool to Identify Sensitive 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Data</a:t>
            </a:r>
          </a:p>
          <a:p>
            <a:r>
              <a:rPr lang="en-US" sz="2600" dirty="0">
                <a:latin typeface="Candara" panose="020E0502030303020204" pitchFamily="34" charset="0"/>
                <a:cs typeface="Arial"/>
              </a:rPr>
              <a:t>Utilize an active discovery tool to identify all sensitive information stored, processed, or transmitted by the organization's technology systems, including those </a:t>
            </a:r>
            <a:r>
              <a:rPr lang="en-US" sz="2600" dirty="0" smtClean="0">
                <a:latin typeface="Candara" panose="020E0502030303020204" pitchFamily="34" charset="0"/>
                <a:cs typeface="Arial"/>
              </a:rPr>
              <a:t>located…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14: CONTROLLED ACCESS-NEED TO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KNOW-I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706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23497</TotalTime>
  <Words>311</Words>
  <Application>Microsoft Office PowerPoint</Application>
  <PresentationFormat>On-screen Show (4:3)</PresentationFormat>
  <Paragraphs>48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CIS CONTROL 14: CONTROLLED ACCESS-NEED TO KNOW-I</vt:lpstr>
      <vt:lpstr>CIS CONTROL 14: CONTROLLED ACCESS-NEED TO KNOW-I</vt:lpstr>
      <vt:lpstr>CIS CONTROL 14: CONTROLLED ACCESS-NEED TO KNOW-I</vt:lpstr>
      <vt:lpstr>CIS CONTROL 14: CONTROLLED ACCESS-NEED TO KNOW-I</vt:lpstr>
      <vt:lpstr>CIS CONTROL 14: CONTROLLED ACCESS-NEED TO KNOW-I</vt:lpstr>
      <vt:lpstr>CIS CONTROL 14: CONTROLLED ACCESS-NEED TO KNOW-I</vt:lpstr>
      <vt:lpstr>CIS CONTROL 14: CONTROLLED ACCESS-NEED TO KNOW-I</vt:lpstr>
      <vt:lpstr>CIS CONTROL 14: CONTROLLED ACCESS-NEED TO KNOW-I</vt:lpstr>
      <vt:lpstr>CIS CONTROL 14: CONTROLLED ACCESS-NEED TO KNOW-I</vt:lpstr>
      <vt:lpstr>CIS CONTROL 14: CONTROLLED ACCESS-NEED TO KNOW-I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Nahil</cp:lastModifiedBy>
  <cp:revision>1902</cp:revision>
  <cp:lastPrinted>2017-07-15T17:14:51Z</cp:lastPrinted>
  <dcterms:modified xsi:type="dcterms:W3CDTF">2018-09-21T14:29:43Z</dcterms:modified>
</cp:coreProperties>
</file>