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91" r:id="rId2"/>
    <p:sldId id="384" r:id="rId3"/>
    <p:sldId id="390" r:id="rId4"/>
    <p:sldId id="385" r:id="rId5"/>
    <p:sldId id="392" r:id="rId6"/>
    <p:sldId id="393" r:id="rId7"/>
    <p:sldId id="394" r:id="rId8"/>
    <p:sldId id="39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CONTROLLED ACCESS BASED ON THE NEED TO KNOW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14: CONTROLLED ACCESS-NEED TO KNOW-II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9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 14: CONTROLLED ACCESS-NEED TO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KNOW-II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5973" y="6002021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5" y="1291266"/>
            <a:ext cx="7096907" cy="469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5029" y="5578933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14: CONTROLLED ACCESS-NEED TO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KNOW-II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41" y="1284288"/>
            <a:ext cx="6521996" cy="4369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9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14.6: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Protect Information through  Access Control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Lists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Protect all information stored on systems with file system, network share, claims, application, or database specific access control lists. These controls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will…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14: CONTROLLED ACCESS-NEED TO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KNOW-II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14.6: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Protect Information through  Access Control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Lists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…enforce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the principle that only authorized individuals should have access to the information based on their need to access the information as a part of their responsibilities.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14: CONTROLLED ACCESS-NEED TO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KNOW-II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610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14.7: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Enforce Access Control to Data through Automated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Tools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Use an automated tool, such as host-based Data Loss Prevention, to enforce access controls to data even when data is copied off a system.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14: CONTROLLED ACCESS-NEED TO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KNOW-II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09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14.8: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Encrypt Sensitive Information at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Rest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Encrypt all sensitive information at rest using a tool that requires a secondary authentication mechanism not integrated into the operating system, in order to access the information.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14: CONTROLLED ACCESS-NEED TO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KNOW-II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363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14.9: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Enforce Detail Logging for Access or Changes to Sensitive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Data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Enforce detailed audit logging for access to sensitive data or changes to sensitive data (utilizing tools such as File Integrity Monitoring or Security Information and Event Monitoring).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14: CONTROLLED ACCESS-NEED TO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KNOW-II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3893" y="560923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5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23505</TotalTime>
  <Words>284</Words>
  <Application>Microsoft Office PowerPoint</Application>
  <PresentationFormat>On-screen Show (4:3)</PresentationFormat>
  <Paragraphs>38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CIS CONTROL 14: CONTROLLED ACCESS-NEED TO KNOW-II</vt:lpstr>
      <vt:lpstr>CIS CONTROL 14: CONTROLLED ACCESS-NEED TO KNOW-II</vt:lpstr>
      <vt:lpstr>CIS CONTROL 14: CONTROLLED ACCESS-NEED TO KNOW-II</vt:lpstr>
      <vt:lpstr>CIS CONTROL 14: CONTROLLED ACCESS-NEED TO KNOW-II</vt:lpstr>
      <vt:lpstr>CIS CONTROL 14: CONTROLLED ACCESS-NEED TO KNOW-II</vt:lpstr>
      <vt:lpstr>CIS CONTROL 14: CONTROLLED ACCESS-NEED TO KNOW-II</vt:lpstr>
      <vt:lpstr>CIS CONTROL 14: CONTROLLED ACCESS-NEED TO KNOW-II</vt:lpstr>
      <vt:lpstr>CIS CONTROL 14: CONTROLLED ACCESS-NEED TO KNOW-II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1907</cp:revision>
  <cp:lastPrinted>2017-07-15T17:14:51Z</cp:lastPrinted>
  <dcterms:modified xsi:type="dcterms:W3CDTF">2018-09-21T14:37:37Z</dcterms:modified>
</cp:coreProperties>
</file>