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1" r:id="rId2"/>
    <p:sldId id="384" r:id="rId3"/>
    <p:sldId id="390" r:id="rId4"/>
    <p:sldId id="385" r:id="rId5"/>
    <p:sldId id="392" r:id="rId6"/>
    <p:sldId id="39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WIRELESS ACCESS CONTROL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15: WIRELESS ACCESS CONTROL-I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6" y="1318589"/>
            <a:ext cx="5379848" cy="43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15.1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Maintain an Inventory of Authorized Wireless Access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Points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an inventory of authorized wireless access points connected to the wired network.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15.2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Detect Wireless Access Points Connected to the Wired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Network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Configure network vulnerability scanning tools to detect and alert on unauthorized wireless access points connected to the wired network.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15.3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a Wireless Intrusion Detection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System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Use a wireless intrusion detection system (WIDS) to detect and alert on unauthorized wireless access points connected to the network.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5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23519</TotalTime>
  <Words>151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CIS CONTROL 15: WIRELESS ACCESS CONTROL-I</vt:lpstr>
      <vt:lpstr>CIS CONTROL 15: WIRELESS ACCESS CONTROL-I</vt:lpstr>
      <vt:lpstr>CIS CONTROL 15: WIRELESS ACCESS CONTROL-I</vt:lpstr>
      <vt:lpstr>CIS CONTROL 15: WIRELESS ACCESS CONTROL-I</vt:lpstr>
      <vt:lpstr>CIS CONTROL 15: WIRELESS ACCESS CONTROL-I</vt:lpstr>
      <vt:lpstr>CIS CONTROL 15: WIRELESS ACCESS CONTROL-I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1910</cp:revision>
  <cp:lastPrinted>2017-07-15T17:14:51Z</cp:lastPrinted>
  <dcterms:modified xsi:type="dcterms:W3CDTF">2018-09-21T14:52:01Z</dcterms:modified>
</cp:coreProperties>
</file>