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91" r:id="rId2"/>
    <p:sldId id="384" r:id="rId3"/>
    <p:sldId id="390" r:id="rId4"/>
    <p:sldId id="385" r:id="rId5"/>
    <p:sldId id="392" r:id="rId6"/>
    <p:sldId id="39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068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WIRELESS ACCESS CONTROL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15: WIRELESS ACCESS CONTROL-II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992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15: WIRELESS ACCESS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5973" y="6002021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05" y="1291266"/>
            <a:ext cx="7096907" cy="469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6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25029" y="5578933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15: WIRELESS ACCESS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866" y="1318589"/>
            <a:ext cx="5379848" cy="434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9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15.4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Disable Wireless Access on Devices if Not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Required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Disable wireless access on devices that do not have a business purpose for wireless access.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15: WIRELESS ACCESS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11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15.5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Limit Wireless Access on Client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Devices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Configure wireless access on client machines that do have an essential wireless business purpose, to allow access only to authorized wireless networks and to restrict access to other wireless networks.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15: WIRELESS ACCESS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695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15.6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Disable Peer-to-peer Wireless Network Capabilities on Wireless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Clients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Disable peer-to-peer (</a:t>
            </a:r>
            <a:r>
              <a:rPr lang="en-US" sz="2600" dirty="0" err="1">
                <a:latin typeface="Candara" panose="020E0502030303020204" pitchFamily="34" charset="0"/>
                <a:cs typeface="Arial"/>
              </a:rPr>
              <a:t>adhoc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) wireless network capabilities on wireless clients.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15: WIRELESS ACCESS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8233" y="573206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4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23526</TotalTime>
  <Words>154</Words>
  <Application>Microsoft Office PowerPoint</Application>
  <PresentationFormat>On-screen Show (4:3)</PresentationFormat>
  <Paragraphs>28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CIS CONTROL 15: WIRELESS ACCESS CONTROL-II</vt:lpstr>
      <vt:lpstr>CIS CONTROL 15: WIRELESS ACCESS CONTROL-II</vt:lpstr>
      <vt:lpstr>CIS CONTROL 15: WIRELESS ACCESS CONTROL-II</vt:lpstr>
      <vt:lpstr>CIS CONTROL 15: WIRELESS ACCESS CONTROL-II</vt:lpstr>
      <vt:lpstr>CIS CONTROL 15: WIRELESS ACCESS CONTROL-II</vt:lpstr>
      <vt:lpstr>CIS CONTROL 15: WIRELESS ACCESS CONTROL-II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1913</cp:revision>
  <cp:lastPrinted>2017-07-15T17:14:51Z</cp:lastPrinted>
  <dcterms:modified xsi:type="dcterms:W3CDTF">2018-09-21T14:59:05Z</dcterms:modified>
</cp:coreProperties>
</file>