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1" r:id="rId2"/>
    <p:sldId id="384" r:id="rId3"/>
    <p:sldId id="390" r:id="rId4"/>
    <p:sldId id="385" r:id="rId5"/>
    <p:sldId id="392" r:id="rId6"/>
    <p:sldId id="39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WIRELESS ACCESS CONTROL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15: WIRELESS ACCESS 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6" y="1318589"/>
            <a:ext cx="5379848" cy="43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15.7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Leverage the Advanced Encryption Standard (AES) to Encrypt Wireless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Data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Leverage the Advanced Encryption Standard (AES) to encrypt wireless data in transit.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15.8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Wireless Authentication Protocols that Require Mutual, Multi-Factor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Authentication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Ensure that wireless networks use authentication protocols such as Extensible Authentication Protocol-Transport Layer Security (EAP/TLS),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15.8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Use Wireless Authentication Protocols that Require Mutual, Multi-Factor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Authentication</a:t>
            </a:r>
          </a:p>
          <a:p>
            <a:r>
              <a:rPr lang="en-US" sz="2600" smtClean="0">
                <a:latin typeface="Candara" panose="020E0502030303020204" pitchFamily="34" charset="0"/>
                <a:cs typeface="Arial"/>
              </a:rPr>
              <a:t>…that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requires mutual, multi-factor authentication.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15: WIRELESS ACCESS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CONTROL-III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4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23529</TotalTime>
  <Words>144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CIS CONTROL 15: WIRELESS ACCESS CONTROL-III</vt:lpstr>
      <vt:lpstr>CIS CONTROL 15: WIRELESS ACCESS CONTROL-III</vt:lpstr>
      <vt:lpstr>CIS CONTROL 15: WIRELESS ACCESS CONTROL-III</vt:lpstr>
      <vt:lpstr>CIS CONTROL 15: WIRELESS ACCESS CONTROL-III</vt:lpstr>
      <vt:lpstr>CIS CONTROL 15: WIRELESS ACCESS CONTROL-III</vt:lpstr>
      <vt:lpstr>CIS CONTROL 15: WIRELESS ACCESS CONTROL-III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1914</cp:revision>
  <cp:lastPrinted>2017-07-15T17:14:51Z</cp:lastPrinted>
  <dcterms:modified xsi:type="dcterms:W3CDTF">2018-09-21T15:01:39Z</dcterms:modified>
</cp:coreProperties>
</file>