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91" r:id="rId2"/>
    <p:sldId id="384" r:id="rId3"/>
    <p:sldId id="390" r:id="rId4"/>
    <p:sldId id="385" r:id="rId5"/>
    <p:sldId id="392" r:id="rId6"/>
    <p:sldId id="393" r:id="rId7"/>
    <p:sldId id="39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9" autoAdjust="0"/>
    <p:restoredTop sz="94660"/>
  </p:normalViewPr>
  <p:slideViewPr>
    <p:cSldViewPr snapToGrid="0">
      <p:cViewPr varScale="1">
        <p:scale>
          <a:sx n="62" d="100"/>
          <a:sy n="62" d="100"/>
        </p:scale>
        <p:origin x="245" y="34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06-Oct-18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06-Oct-18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06-Oct-18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06-Oct-18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06-Oct-18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833570" y="2245287"/>
            <a:ext cx="3989710" cy="4980233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ACCOUNT MONITORING &amp; CONTROL</a:t>
            </a:r>
            <a:endParaRPr lang="en-US" sz="20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16: ACCOUNT MONITORING &amp; CONTROL-I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99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16: ACCOUNT MONITORING &amp; CONTROL-I</a:t>
            </a:r>
          </a:p>
        </p:txBody>
      </p:sp>
      <p:sp>
        <p:nvSpPr>
          <p:cNvPr id="3" name="Rectangle 2"/>
          <p:cNvSpPr/>
          <p:nvPr/>
        </p:nvSpPr>
        <p:spPr>
          <a:xfrm>
            <a:off x="1880618" y="5841380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50" y="1130625"/>
            <a:ext cx="7096907" cy="469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6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25029" y="5578933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16: ACCOUNT MONITORING &amp; CONTROL-I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903" y="1411914"/>
            <a:ext cx="6400800" cy="402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9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16.1: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Maintain an Inventory of Authentication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Systems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Maintain an inventory of each of the organization's authentication systems, including those located onsite or at a remote service provider.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16: ACCOUNT MONITORING &amp; CONTROL-I</a:t>
            </a:r>
          </a:p>
        </p:txBody>
      </p:sp>
    </p:spTree>
    <p:extLst>
      <p:ext uri="{BB962C8B-B14F-4D97-AF65-F5344CB8AC3E}">
        <p14:creationId xmlns:p14="http://schemas.microsoft.com/office/powerpoint/2010/main" val="4611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16.2: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Configure Centralized Point of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Authentication</a:t>
            </a:r>
          </a:p>
          <a:p>
            <a:r>
              <a:rPr lang="en-US" sz="2600">
                <a:latin typeface="Candara" panose="020E0502030303020204" pitchFamily="34" charset="0"/>
                <a:cs typeface="Arial"/>
              </a:rPr>
              <a:t>Configure access for all accounts through as few centralized points of authentication as possible, including network, security, and cloud systems.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16: ACCOUNT MONITORING &amp; CONTROL-I</a:t>
            </a:r>
          </a:p>
        </p:txBody>
      </p:sp>
    </p:spTree>
    <p:extLst>
      <p:ext uri="{BB962C8B-B14F-4D97-AF65-F5344CB8AC3E}">
        <p14:creationId xmlns:p14="http://schemas.microsoft.com/office/powerpoint/2010/main" val="408383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16.3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 Require Multi-factor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Authentication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  <a:cs typeface="Arial"/>
              </a:rPr>
              <a:t>Require multi-factor authentication for all user accounts, on all systems, whether managed onsite or by a third-party provider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.</a:t>
            </a:r>
          </a:p>
          <a:p>
            <a:pPr marL="0" indent="0">
              <a:buNone/>
            </a:pP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16: ACCOUNT MONITORING &amp; CONTROL-I</a:t>
            </a:r>
          </a:p>
        </p:txBody>
      </p:sp>
    </p:spTree>
    <p:extLst>
      <p:ext uri="{BB962C8B-B14F-4D97-AF65-F5344CB8AC3E}">
        <p14:creationId xmlns:p14="http://schemas.microsoft.com/office/powerpoint/2010/main" val="35870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16.4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 Encrypt or Hash all Authentication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Credentials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  <a:cs typeface="Arial"/>
              </a:rPr>
              <a:t>Encrypt or hash with a salt all authentication credentials when stored.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16: ACCOUNT MONITORING &amp; CONTROL-I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24585" y="614149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23542</TotalTime>
  <Words>190</Words>
  <Application>Microsoft Office PowerPoint</Application>
  <PresentationFormat>On-screen Show (4:3)</PresentationFormat>
  <Paragraphs>33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Candara</vt:lpstr>
      <vt:lpstr>Office Theme</vt:lpstr>
      <vt:lpstr>CIS CONTROL 16: ACCOUNT MONITORING &amp; CONTROL-I</vt:lpstr>
      <vt:lpstr>CIS CONTROL 16: ACCOUNT MONITORING &amp; CONTROL-I</vt:lpstr>
      <vt:lpstr>CIS CONTROL 16: ACCOUNT MONITORING &amp; CONTROL-I</vt:lpstr>
      <vt:lpstr>CIS CONTROL 16: ACCOUNT MONITORING &amp; CONTROL-I</vt:lpstr>
      <vt:lpstr>CIS CONTROL 16: ACCOUNT MONITORING &amp; CONTROL-I</vt:lpstr>
      <vt:lpstr>CIS CONTROL 16: ACCOUNT MONITORING &amp; CONTROL-I</vt:lpstr>
      <vt:lpstr>CIS CONTROL 16: ACCOUNT MONITORING &amp; CONTROL-I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Muhammad Sajid</cp:lastModifiedBy>
  <cp:revision>1922</cp:revision>
  <cp:lastPrinted>2017-07-15T17:14:51Z</cp:lastPrinted>
  <dcterms:modified xsi:type="dcterms:W3CDTF">2018-10-06T08:59:42Z</dcterms:modified>
</cp:coreProperties>
</file>