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91" r:id="rId2"/>
    <p:sldId id="384" r:id="rId3"/>
    <p:sldId id="390" r:id="rId4"/>
    <p:sldId id="385" r:id="rId5"/>
    <p:sldId id="392" r:id="rId6"/>
    <p:sldId id="394" r:id="rId7"/>
    <p:sldId id="393" r:id="rId8"/>
    <p:sldId id="39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6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ACCOUNT MONITORING &amp; CONTROL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16: ACCOUNT MONITORING &amp; CONTROL-II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9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16: ACCOUNT MONITORING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5973" y="6002021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05" y="1291266"/>
            <a:ext cx="7096907" cy="469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6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5029" y="5578933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16: ACCOUNT MONITORING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903" y="1411914"/>
            <a:ext cx="6400800" cy="402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9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16.5: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Encrypt Transmittal of Username and Authentication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Credentials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Ensure that all account usernames and authentication credentials are transmitted across networks using encrypted channels.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16: ACCOUNT MONITORING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1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16.6: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Maintain an Inventory of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Accounts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Maintain an inventory of all accounts organized by authentication system.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16: ACCOUNT MONITORING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34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16.7: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Establish Process for Revoking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Access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Establish and follow an automated process for revoking system access by disabling accounts immediately upon termination or change of responsibilities of an employee or contractor . Disabling these accounts, instead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of…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16: ACCOUNT MONITORING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543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16.7: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Establish Process for Revoking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Access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…deleting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accounts, allows preservation of audit trails.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16: ACCOUNT MONITORING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337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16.8: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Disable Any Unassociated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Accounts</a:t>
            </a:r>
          </a:p>
          <a:p>
            <a:r>
              <a:rPr lang="en-US" sz="2600">
                <a:latin typeface="Candara" panose="020E0502030303020204" pitchFamily="34" charset="0"/>
                <a:cs typeface="Arial"/>
              </a:rPr>
              <a:t>Disable any account that cannot be associated with a business process or business owner.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16: ACCOUNT MONITORING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94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23545</TotalTime>
  <Words>213</Words>
  <Application>Microsoft Office PowerPoint</Application>
  <PresentationFormat>On-screen Show (4:3)</PresentationFormat>
  <Paragraphs>37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CIS CONTROL 16: ACCOUNT MONITORING &amp; CONTROL-II</vt:lpstr>
      <vt:lpstr>CIS CONTROL 16: ACCOUNT MONITORING &amp; CONTROL-II</vt:lpstr>
      <vt:lpstr>CIS CONTROL 16: ACCOUNT MONITORING &amp; CONTROL-II</vt:lpstr>
      <vt:lpstr>CIS CONTROL 16: ACCOUNT MONITORING &amp; CONTROL-II</vt:lpstr>
      <vt:lpstr>CIS CONTROL 16: ACCOUNT MONITORING &amp; CONTROL-II</vt:lpstr>
      <vt:lpstr>CIS CONTROL 16: ACCOUNT MONITORING &amp; CONTROL-II</vt:lpstr>
      <vt:lpstr>CIS CONTROL 16: ACCOUNT MONITORING &amp; CONTROL-II</vt:lpstr>
      <vt:lpstr>CIS CONTROL 16: ACCOUNT MONITORING &amp; CONTROL-II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1921</cp:revision>
  <cp:lastPrinted>2017-07-15T17:14:51Z</cp:lastPrinted>
  <dcterms:modified xsi:type="dcterms:W3CDTF">2018-09-21T15:18:12Z</dcterms:modified>
</cp:coreProperties>
</file>