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ACCOUNT MONITORING &amp; CONTROL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16: ACCOUNT MONITORING &amp; 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03" y="1411914"/>
            <a:ext cx="6400800" cy="40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16.9: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Disable Dormant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Accounts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Automatically disable dormant accounts after a set period of inactivity.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16.10: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Ensure All Accounts Have An Expiration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Date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Ensure that all accounts have an expiration date that is monitored and enforced.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18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16.11: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Lock Workstation Sessions After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Inactivity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Automatically lock workstation sessions after a standard period of inactivity.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16.12: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Monitor Attempts to Access Deactivated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Accounts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Monitor attempts to access deactivated accounts through audit logging.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16.13: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Alert on Account Login Behavior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Deviation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Alert when users deviate from normal login behavior, such as time-of-day, workstation location and duration.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16: ACCOUNT MONITORING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7415" y="57184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23552</TotalTime>
  <Words>194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CONTROL 16: ACCOUNT MONITORING &amp; CONTROL-III</vt:lpstr>
      <vt:lpstr>CIS CONTROL 16: ACCOUNT MONITORING &amp; CONTROL-III</vt:lpstr>
      <vt:lpstr>CIS CONTROL 16: ACCOUNT MONITORING &amp; CONTROL-III</vt:lpstr>
      <vt:lpstr>CIS CONTROL 16: ACCOUNT MONITORING &amp; CONTROL-III</vt:lpstr>
      <vt:lpstr>CIS CONTROL 16: ACCOUNT MONITORING &amp; CONTROL-III</vt:lpstr>
      <vt:lpstr>CIS CONTROL 16: ACCOUNT MONITORING &amp; CONTROL-III</vt:lpstr>
      <vt:lpstr>CIS CONTROL 16: ACCOUNT MONITORING &amp; CONTROL-III</vt:lpstr>
      <vt:lpstr>CIS CONTROL 16: ACCOUNT MONITORING &amp; CONTROL-III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1925</cp:revision>
  <cp:lastPrinted>2017-07-15T17:14:51Z</cp:lastPrinted>
  <dcterms:modified xsi:type="dcterms:W3CDTF">2018-09-21T15:25:04Z</dcterms:modified>
</cp:coreProperties>
</file>