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1" r:id="rId2"/>
    <p:sldId id="384" r:id="rId3"/>
    <p:sldId id="390" r:id="rId4"/>
    <p:sldId id="385" r:id="rId5"/>
    <p:sldId id="392" r:id="rId6"/>
    <p:sldId id="393" r:id="rId7"/>
    <p:sldId id="394" r:id="rId8"/>
    <p:sldId id="39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IMPLEMENT A SECURITY AWARENESS &amp; TRAINING PROGRAM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17: SECURITY AWARENESS &amp; 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5973" y="6002021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5" y="1291266"/>
            <a:ext cx="7096907" cy="469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6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25029" y="5578933"/>
            <a:ext cx="53358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https://www.cisecurity.org/controls/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9" y="1569493"/>
            <a:ext cx="7270512" cy="320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9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17.1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Perform a Skills Gap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Analysis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Perform a skills gap analysis to understand the skills and behaviors workforce members are not adhering to, using this information to build a baseline education roadmap.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1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17.2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Deliver Training to Fill the Skills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Gap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Deliver training to address the skills gap identified to positively impact workforce members' security behavior.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5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17.3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Implement a Security Awareness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Program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Create a security awareness program for all workforce members to complete on a regular basis to ensure they understand and exhibit the necessary behaviors and skills to help ensure the security of the organization.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6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17.3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Implement a Security Awareness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Program</a:t>
            </a:r>
          </a:p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The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organization's security awareness program should be communicated in a continuous and engaging 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manner…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17.4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: </a:t>
            </a:r>
            <a:r>
              <a:rPr lang="en-US" sz="2600" b="1" dirty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Update Awareness Content </a:t>
            </a:r>
            <a:r>
              <a:rPr lang="en-US" sz="2600" b="1" dirty="0" smtClean="0">
                <a:solidFill>
                  <a:schemeClr val="tx2"/>
                </a:solidFill>
                <a:latin typeface="Candara" panose="020E0502030303020204" pitchFamily="34" charset="0"/>
                <a:cs typeface="Arial"/>
              </a:rPr>
              <a:t>Frequently</a:t>
            </a:r>
          </a:p>
          <a:p>
            <a:r>
              <a:rPr lang="en-US" sz="2600" smtClean="0">
                <a:latin typeface="Candara" panose="020E0502030303020204" pitchFamily="34" charset="0"/>
                <a:cs typeface="Arial"/>
              </a:rPr>
              <a:t>…Ensure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that the organization's security awareness program is updated frequently (at least annually) to address new technologies, threats, standards and business requirements.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CIS CONTROL 17: SECURITY AWARENESS &amp;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TRAINING-I</a:t>
            </a:r>
            <a:endParaRPr lang="en-US" sz="2400" b="1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9051" y="6018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23564</TotalTime>
  <Words>255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CIS CONTROL 17: SECURITY AWARENESS &amp; TRAINING-I</vt:lpstr>
      <vt:lpstr>CIS CONTROL 17: SECURITY AWARENESS &amp; TRAINING-I</vt:lpstr>
      <vt:lpstr>CIS CONTROL 17: SECURITY AWARENESS &amp; TRAINING-I</vt:lpstr>
      <vt:lpstr>CIS CONTROL 17: SECURITY AWARENESS &amp; TRAINING-I</vt:lpstr>
      <vt:lpstr>CIS CONTROL 17: SECURITY AWARENESS &amp; TRAINING-I</vt:lpstr>
      <vt:lpstr>CIS CONTROL 17: SECURITY AWARENESS &amp; TRAINING-I</vt:lpstr>
      <vt:lpstr>CIS CONTROL 17: SECURITY AWARENESS &amp; TRAINING-I</vt:lpstr>
      <vt:lpstr>CIS CONTROL 17: SECURITY AWARENESS &amp; TRAINING-I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1926</cp:revision>
  <cp:lastPrinted>2017-07-15T17:14:51Z</cp:lastPrinted>
  <dcterms:modified xsi:type="dcterms:W3CDTF">2018-09-21T15:37:04Z</dcterms:modified>
</cp:coreProperties>
</file>