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91" r:id="rId2"/>
    <p:sldId id="384" r:id="rId3"/>
    <p:sldId id="390" r:id="rId4"/>
    <p:sldId id="385" r:id="rId5"/>
    <p:sldId id="392" r:id="rId6"/>
    <p:sldId id="393" r:id="rId7"/>
    <p:sldId id="394" r:id="rId8"/>
    <p:sldId id="39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068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IMPLEMENT A SECURITY AWARENESS &amp; TRAINING PROGRAM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17: SECURITY AWARENESS &amp; TRAINING-II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992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17: SECURITY AWARENESS 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TRAINING-II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5973" y="6002021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05" y="1291266"/>
            <a:ext cx="7096907" cy="469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6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25029" y="5578933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17: SECURITY AWARENESS 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TRAINING-II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69" y="1569493"/>
            <a:ext cx="7270512" cy="3207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9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17.5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Train Workforce on Secure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Authentication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Train workforce members on the importance of enabling and utilizing secure authentication.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17: SECURITY AWARENESS 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TRAINING-II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11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17.6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Train Workforce on Identifying Social Engineering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Attacks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Train the workforce on how to identify different forms of social engineering attacks, such as phishing, phone scams and impersonation calls.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17: SECURITY AWARENESS 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TRAINING-II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08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17.7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Train Workforce on Sensitive Data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Handling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Train workforce on how to identify and properly store, transfer, archive and destroy sensitive information.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17: SECURITY AWARENESS 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TRAINING-II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734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17.8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Train Workforce on Causes of Unintentional Data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Exposure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Train workforce members to be aware of causes for unintentional data exposures, such as losing their mobile devices or emailing the wrong person due to autocomplete in email.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17: SECURITY AWARENESS 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TRAINING-II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618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17.9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Train Workforce Members on Identifying and Reporting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Incidents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Train employees to be able to identify the most common indicators of an incident and be able to report such an incident.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17: SECURITY AWARENESS 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TRAINING-II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06472" y="536357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4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23574</TotalTime>
  <Words>248</Words>
  <Application>Microsoft Office PowerPoint</Application>
  <PresentationFormat>On-screen Show (4:3)</PresentationFormat>
  <Paragraphs>38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CIS CONTROL 17: SECURITY AWARENESS &amp; TRAINING-II</vt:lpstr>
      <vt:lpstr>CIS CONTROL 17: SECURITY AWARENESS &amp; TRAINING-II</vt:lpstr>
      <vt:lpstr>CIS CONTROL 17: SECURITY AWARENESS &amp; TRAINING-II</vt:lpstr>
      <vt:lpstr>CIS CONTROL 17: SECURITY AWARENESS &amp; TRAINING-II</vt:lpstr>
      <vt:lpstr>CIS CONTROL 17: SECURITY AWARENESS &amp; TRAINING-II</vt:lpstr>
      <vt:lpstr>CIS CONTROL 17: SECURITY AWARENESS &amp; TRAINING-II</vt:lpstr>
      <vt:lpstr>CIS CONTROL 17: SECURITY AWARENESS &amp; TRAINING-II</vt:lpstr>
      <vt:lpstr>CIS CONTROL 17: SECURITY AWARENESS &amp; TRAINING-II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1928</cp:revision>
  <cp:lastPrinted>2017-07-15T17:14:51Z</cp:lastPrinted>
  <dcterms:modified xsi:type="dcterms:W3CDTF">2018-09-21T15:46:47Z</dcterms:modified>
</cp:coreProperties>
</file>