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APPLICATION SOFTWARE SECURITY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18: APPLICATION SOFTWARE SECURITY-I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SECURITY-I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SECURITY-I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55" y="1331582"/>
            <a:ext cx="60388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18.1: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Establish Secure Coding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Practices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Establish secure coding practices appropriate to the programming language and development environment being used.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SECURITY-I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18.2: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Ensure Explicit Error Checking is Performed for All In-house Developed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Software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For in-house developed software, ensure that explicit error checking is performed and documented for all input, including for size, data type, &amp;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acceptable ranges or formats.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SECURITY-I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4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18.3: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Verify That Acquired Software is Still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Supported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Verify that the version of all software acquired from outside your organization is still supported by the developer or appropriately hardened based on developer security recommendations.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SECURITY-I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3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18.4: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Only Use Up-to-date And Trusted Third-Party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Components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Only use up-to-date and trusted third-party components for the software developed by the organization.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SECURITY-I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3516" y="522709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23600</TotalTime>
  <Words>200</Words>
  <Application>Microsoft Office PowerPoint</Application>
  <PresentationFormat>On-screen Show (4:3)</PresentationFormat>
  <Paragraphs>33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CIS CONTROL 18: APPLICATION SOFTWARE SECURITY-I</vt:lpstr>
      <vt:lpstr>CIS CONTROL 18: APPLICATION SOFTWARE SECURITY-I</vt:lpstr>
      <vt:lpstr>CIS CONTROL 18: APPLICATION SOFTWARE SECURITY-I</vt:lpstr>
      <vt:lpstr>CIS CONTROL 18: APPLICATION SOFTWARE SECURITY-I</vt:lpstr>
      <vt:lpstr>CIS CONTROL 18: APPLICATION SOFTWARE SECURITY-I</vt:lpstr>
      <vt:lpstr>CIS CONTROL 18: APPLICATION SOFTWARE SECURITY-I</vt:lpstr>
      <vt:lpstr>CIS CONTROL 18: APPLICATION SOFTWARE SECURITY-I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1934</cp:revision>
  <cp:lastPrinted>2017-07-15T17:14:51Z</cp:lastPrinted>
  <dcterms:modified xsi:type="dcterms:W3CDTF">2018-09-21T16:12:29Z</dcterms:modified>
</cp:coreProperties>
</file>