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APPLICATION SOFTWARE SECURITY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18: APPLICATION SOFTWARE SECURITY-I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SECURITY-I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55" y="1331582"/>
            <a:ext cx="60388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18.5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Use Only Standardized and Extensively Reviewed Encryption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Algorithms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Use only standardized and extensively reviewed encryption algorithms.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18.6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Ensure Software Development Personnel are Trained in Secure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Coding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Ensure that all software development personnel receive training in writing secure code for their specific development environment and responsibilities.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5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18.7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Apply Static and Dynamic Code Analysis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Tools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Apply static and dynamic analysis tools to verify that secure coding practices are being adhered to for internally developed software.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1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18.8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Establish a Process to Accept and Address Reports of Software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Vulnerabilities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cs typeface="Arial"/>
              </a:rPr>
              <a:t>Establish a process to accept and address reports of software vulnerabilities, including providing a means for external entities to contact your security group.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2006" y="60323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23606</TotalTime>
  <Words>193</Words>
  <Application>Microsoft Office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CIS CONTROL 18: APPLICATION SOFTWARE SECURITY-I</vt:lpstr>
      <vt:lpstr>CIS CONTROL 18: APPLICATION SOFTWARE SECURITY-I</vt:lpstr>
      <vt:lpstr>CIS CONTROL 18: APPLICATION SOFTWARE SECURITY-I</vt:lpstr>
      <vt:lpstr>CIS CONTROL 18: APPLICATION SOFTWARE SECURITY-II</vt:lpstr>
      <vt:lpstr>CIS CONTROL 18: APPLICATION SOFTWARE SECURITY-II</vt:lpstr>
      <vt:lpstr>CIS CONTROL 18: APPLICATION SOFTWARE SECURITY-II</vt:lpstr>
      <vt:lpstr>CIS CONTROL 18: APPLICATION SOFTWARE SECURITY-II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1938</cp:revision>
  <cp:lastPrinted>2017-07-15T17:14:51Z</cp:lastPrinted>
  <dcterms:modified xsi:type="dcterms:W3CDTF">2018-10-06T05:36:46Z</dcterms:modified>
</cp:coreProperties>
</file>