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APPLICATION SOFTWARE SECURITY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18: APPLICATION SOFTWARE SECURITY-III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55" y="1331582"/>
            <a:ext cx="60388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18.9: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Separate Production and Non-Production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Systems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Maintain separate environments for production and nonproduction systems. Developers should not have unmonitored access to production environments.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18.10: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Deploy Web Application Firewalls (WAFs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)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Protect web applications by deploying web application firewalls (WAFs) that inspect all traffic flowing to the web application for common web application attacks.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7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18.10: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Deploy Web Application Firewalls (WAFs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)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…For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applications that are not web-based, specific application firewalls should be deployed if such tools are available for the given application type. If the traffic is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encrypted, the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device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should…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1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18.10: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Deploy Web Application Firewalls (WAFs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)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...either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sit behind the encryption or be capable of decrypting the traffic prior to analysis. If neither option is appropriate, a host-based web application firewall should be deployed.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18.11: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Standard Hardening Configuration Templates for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Databases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For applications that rely on a database, use standard hardening configuration templates. All systems that are part of critical business processes should also be tested.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18: APPLICATION SOFTWARE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5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23607</TotalTime>
  <Words>266</Words>
  <Application>Microsoft Office PowerPoint</Application>
  <PresentationFormat>On-screen Show (4:3)</PresentationFormat>
  <Paragraphs>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18: APPLICATION SOFTWARE SECURITY-III</vt:lpstr>
      <vt:lpstr>CIS CONTROL 18: APPLICATION SOFTWARE SECURITY-III</vt:lpstr>
      <vt:lpstr>CIS CONTROL 18: APPLICATION SOFTWARE SECURITY-III</vt:lpstr>
      <vt:lpstr>CIS CONTROL 18: APPLICATION SOFTWARE SECURITY-III</vt:lpstr>
      <vt:lpstr>CIS CONTROL 18: APPLICATION SOFTWARE SECURITY-III</vt:lpstr>
      <vt:lpstr>CIS CONTROL 18: APPLICATION SOFTWARE SECURITY-III</vt:lpstr>
      <vt:lpstr>CIS CONTROL 18: APPLICATION SOFTWARE SECURITY-III</vt:lpstr>
      <vt:lpstr>CIS CONTROL 18: APPLICATION SOFTWARE SECURITY-III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1937</cp:revision>
  <cp:lastPrinted>2017-07-15T17:14:51Z</cp:lastPrinted>
  <dcterms:modified xsi:type="dcterms:W3CDTF">2018-09-21T16:20:22Z</dcterms:modified>
</cp:coreProperties>
</file>