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1" r:id="rId2"/>
    <p:sldId id="384" r:id="rId3"/>
    <p:sldId id="390" r:id="rId4"/>
    <p:sldId id="385" r:id="rId5"/>
    <p:sldId id="392" r:id="rId6"/>
    <p:sldId id="393" r:id="rId7"/>
    <p:sldId id="394" r:id="rId8"/>
    <p:sldId id="39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INCIDENT RESPONSE &amp; MANAGEMENT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19: INCIDENT RESPONSE &amp; MANAGEMENT-I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19: INCIDENT RESPONSE &amp; MANAGEMENT-I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5029" y="5578933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19: INCIDENT RESPONSE &amp; MANAGEMENT-I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85" y="1487605"/>
            <a:ext cx="7760944" cy="375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19.1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Document Incident Response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Procedures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Ensure that there are written incident response plans that defines roles of personnel as well as phases of incident handling/management.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19: INCIDENT RESPONSE &amp; MANAGEMENT-I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19.2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Assign Job Titles and Duties for Incident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Response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Assign job titles and duties for handling computer and network incidents to specific individuals and ensure tracking and documentation throughout the incident through resolution.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19: INCIDENT RESPONSE &amp; MANAGEMENT-I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58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19.3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Designate Management Personnel to Support Incident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Handling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Designate management personnel, as well as backups, who will support the incident handling process by acting in key decision-making roles.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19: INCIDENT RESPONSE &amp; MANAGEMENT-I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7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19.4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Devise Organization-wide Standards for Reporting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Incidents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Devise organization-wide standards for the time required for system administrators and other workforce members to report anomalous events to the incident handling team,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…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19: INCIDENT RESPONSE &amp; MANAGEMENT-I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3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19.4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Devise Organization-wide Standards for Reporting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Incidents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…the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mechanisms for such reporting, and the kind of information that should be included in the incident notification.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19: INCIDENT RESPONSE &amp; MANAGEMENT-I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1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23647</TotalTime>
  <Words>248</Words>
  <Application>Microsoft Office PowerPoint</Application>
  <PresentationFormat>On-screen Show (4:3)</PresentationFormat>
  <Paragraphs>37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CIS CONTROL 19: INCIDENT RESPONSE &amp; MANAGEMENT-I</vt:lpstr>
      <vt:lpstr>CIS CONTROL 19: INCIDENT RESPONSE &amp; MANAGEMENT-I</vt:lpstr>
      <vt:lpstr>CIS CONTROL 19: INCIDENT RESPONSE &amp; MANAGEMENT-I</vt:lpstr>
      <vt:lpstr>CIS CONTROL 19: INCIDENT RESPONSE &amp; MANAGEMENT-I</vt:lpstr>
      <vt:lpstr>CIS CONTROL 19: INCIDENT RESPONSE &amp; MANAGEMENT-I</vt:lpstr>
      <vt:lpstr>CIS CONTROL 19: INCIDENT RESPONSE &amp; MANAGEMENT-I</vt:lpstr>
      <vt:lpstr>CIS CONTROL 19: INCIDENT RESPONSE &amp; MANAGEMENT-I</vt:lpstr>
      <vt:lpstr>CIS CONTROL 19: INCIDENT RESPONSE &amp; MANAGEMENT-I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1939</cp:revision>
  <cp:lastPrinted>2017-07-15T17:14:51Z</cp:lastPrinted>
  <dcterms:modified xsi:type="dcterms:W3CDTF">2018-09-21T17:00:05Z</dcterms:modified>
</cp:coreProperties>
</file>