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  <p:sldId id="39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INCIDENT RESPONSE &amp; MANAGEMENT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85" y="1487605"/>
            <a:ext cx="7760944" cy="375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19.5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Maintain Contact Information For Reporting Security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Incidents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Assemble &amp;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maintain information on third-party contact information to be used to report a security incident, such as Law Enforcement, relevant </a:t>
            </a:r>
            <a:r>
              <a:rPr lang="en-US" sz="2600" dirty="0" err="1" smtClean="0">
                <a:latin typeface="Candara" panose="020E0502030303020204" pitchFamily="34" charset="0"/>
                <a:cs typeface="Arial"/>
              </a:rPr>
              <a:t>govt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departments, vendors, </a:t>
            </a:r>
            <a:r>
              <a:rPr lang="en-US" sz="2600" dirty="0" err="1" smtClean="0">
                <a:latin typeface="Candara" panose="020E0502030303020204" pitchFamily="34" charset="0"/>
                <a:cs typeface="Arial"/>
              </a:rPr>
              <a:t>etc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19.6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Publish Information Regarding Reporting Computer Anomalies and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Incidents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Publish information for all workforce members, regarding reporting computer anomalies and incidents to the incident handling team. Such information should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be…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65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19.6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Publish Information Regarding Reporting Computer Anomalies and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Incidents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…included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in routine employee awareness activities.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8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19.7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Conduct Periodic Incident Scenario Sessions for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Personnel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Plan and conduct routine incident response exercises and scenarios for the workforce involved in the incident response to maintain awareness and comfort in responding to real world threats.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0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19.7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Conduct Periodic Incident Scenario Sessions for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Personnel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…Exercises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should test communication channels, decision making, and incident responders technical capabilities using tools and data available to them.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19.8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Create Incident Scoring and Prioritization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Schema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Create incident scoring and prioritization schema based on known or potential impact to your organization. Utilize score to define frequency of status updates and escalation procedures.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4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23653</TotalTime>
  <Words>298</Words>
  <Application>Microsoft Office PowerPoint</Application>
  <PresentationFormat>On-screen Show (4:3)</PresentationFormat>
  <Paragraphs>42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 CONTROL 19: INCIDENT RESPONSE &amp; MANAGEMENT-II</vt:lpstr>
      <vt:lpstr>CIS CONTROL 19: INCIDENT RESPONSE &amp; MANAGEMENT-II</vt:lpstr>
      <vt:lpstr>CIS CONTROL 19: INCIDENT RESPONSE &amp; MANAGEMENT-II</vt:lpstr>
      <vt:lpstr>CIS CONTROL 19: INCIDENT RESPONSE &amp; MANAGEMENT-II</vt:lpstr>
      <vt:lpstr>CIS CONTROL 19: INCIDENT RESPONSE &amp; MANAGEMENT-II</vt:lpstr>
      <vt:lpstr>CIS CONTROL 19: INCIDENT RESPONSE &amp; MANAGEMENT-II</vt:lpstr>
      <vt:lpstr>CIS CONTROL 19: INCIDENT RESPONSE &amp; MANAGEMENT-II</vt:lpstr>
      <vt:lpstr>CIS CONTROL 19: INCIDENT RESPONSE &amp; MANAGEMENT-II</vt:lpstr>
      <vt:lpstr>CIS CONTROL 19: INCIDENT RESPONSE &amp; MANAGEMENT-II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1942</cp:revision>
  <cp:lastPrinted>2017-07-15T17:14:51Z</cp:lastPrinted>
  <dcterms:modified xsi:type="dcterms:W3CDTF">2018-09-21T17:06:26Z</dcterms:modified>
</cp:coreProperties>
</file>