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PENETRATION TESTS &amp; RED TEAM EXERCISES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7" y="1433015"/>
            <a:ext cx="7817910" cy="367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20.1: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Establish a Penetration Testing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Program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Establish a program for penetration tests that includes a full scope of blended attacks, such as wireless, client-based, and web application attacks.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Conduct Regular External and Internal Penetration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Tests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Conduct regular external and internal penetration tests to identify vulnerabilities and attack vectors that can be used to exploit enterprise systems successfully.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7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20.3: </a:t>
            </a:r>
            <a:r>
              <a:rPr lang="pt-BR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Perform Periodic Red Team </a:t>
            </a:r>
            <a:r>
              <a:rPr lang="pt-BR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Exercises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Perform periodic Red Team exercises to test organizational readiness to identify and stop attacks or to respond quickly and effectively.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9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20.4: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Include Tests for Presence of Unprotected System Information and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Artifacts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Include tests for the presence of unprotected system information and artifacts that would be useful to attackers, including network diagrams,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7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20.4: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Include Tests for Presence of Unprotected System Information and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Artifacts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…configuration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files, older penetration test reports, e-mails or documents containing passwords or other information critical to system operation.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20: PEN TESTS &amp; RED TEAM EXERCISES-I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2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23662</TotalTime>
  <Words>272</Words>
  <Application>Microsoft Office PowerPoint</Application>
  <PresentationFormat>On-screen Show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20: PEN TESTS &amp; RED TEAM EXERCISES-I</vt:lpstr>
      <vt:lpstr>CIS CONTROL 20: PEN TESTS &amp; RED TEAM EXERCISES-I</vt:lpstr>
      <vt:lpstr>CIS CONTROL 20: PEN TESTS &amp; RED TEAM EXERCISES-I</vt:lpstr>
      <vt:lpstr>CIS CONTROL 20: PEN TESTS &amp; RED TEAM EXERCISES-I</vt:lpstr>
      <vt:lpstr>CIS CONTROL 20: PEN TESTS &amp; RED TEAM EXERCISES-I</vt:lpstr>
      <vt:lpstr>CIS CONTROL 20: PEN TESTS &amp; RED TEAM EXERCISES-I</vt:lpstr>
      <vt:lpstr>CIS CONTROL 20: PEN TESTS &amp; RED TEAM EXERCISES-I</vt:lpstr>
      <vt:lpstr>CIS CONTROL 20: PEN TESTS &amp; RED TEAM EXERCISES-I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1944</cp:revision>
  <cp:lastPrinted>2017-07-15T17:14:51Z</cp:lastPrinted>
  <dcterms:modified xsi:type="dcterms:W3CDTF">2018-09-21T17:15:04Z</dcterms:modified>
</cp:coreProperties>
</file>