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91" r:id="rId2"/>
    <p:sldId id="384" r:id="rId3"/>
    <p:sldId id="390" r:id="rId4"/>
    <p:sldId id="385" r:id="rId5"/>
    <p:sldId id="392" r:id="rId6"/>
    <p:sldId id="393" r:id="rId7"/>
    <p:sldId id="394" r:id="rId8"/>
    <p:sldId id="395" r:id="rId9"/>
    <p:sldId id="396" r:id="rId10"/>
    <p:sldId id="39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068" y="-96"/>
      </p:cViewPr>
      <p:guideLst>
        <p:guide orient="horz" pos="809"/>
        <p:guide orient="horz" pos="144"/>
        <p:guide pos="2976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9/21/2018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9/21/2018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PENETRATION TESTS &amp; RED TEAM EXERCISES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20: PEN TESTS &amp; RED TEAM EXERCISES-II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992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20.8: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Control and Monitor Accounts Associated with Penetration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Testing</a:t>
            </a:r>
          </a:p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…and 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are removed or restored to normal function after testing is over.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20: PEN TESTS &amp; RED TEAM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EXERCISES-II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65528" y="526803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17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20: PEN TESTS &amp; RED TEAM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EXERCISES-II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5973" y="6002021"/>
            <a:ext cx="533582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https://www.cisecurity.org/controls/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705" y="1291266"/>
            <a:ext cx="7096907" cy="4690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36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25029" y="5578933"/>
            <a:ext cx="533582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https://www.cisecurity.org/controls/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20: PEN TESTS &amp; RED TEAM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EXERCISES-II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37" y="1433015"/>
            <a:ext cx="7817910" cy="3671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596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20.5: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Create Test Bed for Elements Not Typically Tested in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Production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Create a test bed that mimics a production environment for specific penetration tests and Red Team attacks against elements that are not typically tested in production, such as attacks 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against…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20: PEN TESTS &amp; RED TEAM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EXERCISES-II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114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20.5: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Create Test Bed for Elements Not Typically Tested in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Production</a:t>
            </a:r>
          </a:p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…supervisory 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control and data acquisition and other control systems.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20: PEN TESTS &amp; RED TEAM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EXERCISES-II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259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20.6: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Use Vulnerability Scanning and Penetration Testing Tools in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Concert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Use vulnerability scanning 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&amp; penetration 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testing tools in concert. The results of vulnerability scanning assessments should be used as a starting point to 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guide &amp; 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focus 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pen 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testing efforts.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20: PEN TESTS &amp; RED TEAM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EXERCISES-II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118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20.7: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Ensure Results from Penetration Test are Documented Using Open, Machine-readable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Standards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Wherever possible, ensure that Red Teams results are documented using open, machine-readable standards (e.g., SCAP). Devise a scoring 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…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20: PEN TESTS &amp; RED TEAM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EXERCISES-II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297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20.7: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Ensure Results from Penetration Test are Documented Using Open, Machine-readable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Standards</a:t>
            </a:r>
          </a:p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…method 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for determining the results of Red Team exercises so that results can be compared over time.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20: PEN TESTS &amp; RED TEAM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EXERCISES-II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355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20.8: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Control and Monitor Accounts Associated with Penetration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Testing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Any user or system accounts used to perform penetration testing should be controlled and monitored to make sure they are only being used for legitimate purposes, 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…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20: PEN TESTS &amp; RED TEAM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EXERCISES-II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341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23669</TotalTime>
  <Words>377</Words>
  <Application>Microsoft Office PowerPoint</Application>
  <PresentationFormat>On-screen Show (4:3)</PresentationFormat>
  <Paragraphs>48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CIS CONTROL 20: PEN TESTS &amp; RED TEAM EXERCISES-II</vt:lpstr>
      <vt:lpstr>CIS CONTROL 20: PEN TESTS &amp; RED TEAM EXERCISES-II</vt:lpstr>
      <vt:lpstr>CIS CONTROL 20: PEN TESTS &amp; RED TEAM EXERCISES-II</vt:lpstr>
      <vt:lpstr>CIS CONTROL 20: PEN TESTS &amp; RED TEAM EXERCISES-II</vt:lpstr>
      <vt:lpstr>CIS CONTROL 20: PEN TESTS &amp; RED TEAM EXERCISES-II</vt:lpstr>
      <vt:lpstr>CIS CONTROL 20: PEN TESTS &amp; RED TEAM EXERCISES-II</vt:lpstr>
      <vt:lpstr>CIS CONTROL 20: PEN TESTS &amp; RED TEAM EXERCISES-II</vt:lpstr>
      <vt:lpstr>CIS CONTROL 20: PEN TESTS &amp; RED TEAM EXERCISES-II</vt:lpstr>
      <vt:lpstr>CIS CONTROL 20: PEN TESTS &amp; RED TEAM EXERCISES-II</vt:lpstr>
      <vt:lpstr>CIS CONTROL 20: PEN TESTS &amp; RED TEAM EXERCISES-II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Nahil</cp:lastModifiedBy>
  <cp:revision>1948</cp:revision>
  <cp:lastPrinted>2017-07-15T17:14:51Z</cp:lastPrinted>
  <dcterms:modified xsi:type="dcterms:W3CDTF">2018-09-21T17:22:23Z</dcterms:modified>
</cp:coreProperties>
</file>