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E934F-1C3F-4318-9A3D-A7872696BE7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741A84-7539-4349-A5AD-7E94629974F4}">
      <dgm:prSet phldrT="[Text]"/>
      <dgm:spPr/>
      <dgm:t>
        <a:bodyPr/>
        <a:lstStyle/>
        <a:p>
          <a:r>
            <a:rPr lang="en-US" dirty="0" smtClean="0"/>
            <a:t>IT Governance</a:t>
          </a:r>
          <a:endParaRPr lang="en-US" dirty="0"/>
        </a:p>
      </dgm:t>
    </dgm:pt>
    <dgm:pt modelId="{150594D3-B1BA-4E07-80D0-673E4BC8B06B}" type="parTrans" cxnId="{B6841323-037E-4C61-AB30-9D6BA7D1D040}">
      <dgm:prSet/>
      <dgm:spPr/>
      <dgm:t>
        <a:bodyPr/>
        <a:lstStyle/>
        <a:p>
          <a:endParaRPr lang="en-US"/>
        </a:p>
      </dgm:t>
    </dgm:pt>
    <dgm:pt modelId="{BADE8F1D-22BA-4A6A-8D67-2ADABAC50BB2}" type="sibTrans" cxnId="{B6841323-037E-4C61-AB30-9D6BA7D1D040}">
      <dgm:prSet/>
      <dgm:spPr/>
      <dgm:t>
        <a:bodyPr/>
        <a:lstStyle/>
        <a:p>
          <a:endParaRPr lang="en-US"/>
        </a:p>
      </dgm:t>
    </dgm:pt>
    <dgm:pt modelId="{0ADE5202-FDF7-4917-B5AA-7B43FA42DD6E}">
      <dgm:prSet phldrT="[Text]"/>
      <dgm:spPr/>
      <dgm:t>
        <a:bodyPr/>
        <a:lstStyle/>
        <a:p>
          <a:r>
            <a:rPr lang="en-US" dirty="0" smtClean="0"/>
            <a:t>Information Security Governance</a:t>
          </a:r>
          <a:endParaRPr lang="en-US" dirty="0"/>
        </a:p>
      </dgm:t>
    </dgm:pt>
    <dgm:pt modelId="{2F5ACAF4-1098-4BB3-A645-F04BB9CC6689}" type="parTrans" cxnId="{BC5F72BD-ED4B-4F68-9CE2-CC2648C0F509}">
      <dgm:prSet/>
      <dgm:spPr/>
      <dgm:t>
        <a:bodyPr/>
        <a:lstStyle/>
        <a:p>
          <a:endParaRPr lang="en-US"/>
        </a:p>
      </dgm:t>
    </dgm:pt>
    <dgm:pt modelId="{F8D66BCA-9EC7-4F62-9BB7-FE0594DF7736}" type="sibTrans" cxnId="{BC5F72BD-ED4B-4F68-9CE2-CC2648C0F509}">
      <dgm:prSet/>
      <dgm:spPr/>
      <dgm:t>
        <a:bodyPr/>
        <a:lstStyle/>
        <a:p>
          <a:endParaRPr lang="en-US"/>
        </a:p>
      </dgm:t>
    </dgm:pt>
    <dgm:pt modelId="{666A8F5B-9B43-4C76-B314-082F81F2BEE1}">
      <dgm:prSet phldrT="[Text]"/>
      <dgm:spPr/>
      <dgm:t>
        <a:bodyPr/>
        <a:lstStyle/>
        <a:p>
          <a:r>
            <a:rPr lang="en-US" dirty="0" smtClean="0"/>
            <a:t>Business Continuity &amp; DR</a:t>
          </a:r>
          <a:endParaRPr lang="en-US" dirty="0"/>
        </a:p>
      </dgm:t>
    </dgm:pt>
    <dgm:pt modelId="{A115E7EF-BCA4-4218-A408-5F01232AFB32}" type="parTrans" cxnId="{73E3185D-EE92-41CE-8161-8D55A80A2E44}">
      <dgm:prSet/>
      <dgm:spPr/>
      <dgm:t>
        <a:bodyPr/>
        <a:lstStyle/>
        <a:p>
          <a:endParaRPr lang="en-US"/>
        </a:p>
      </dgm:t>
    </dgm:pt>
    <dgm:pt modelId="{35E8055D-E54D-468E-89C0-8D94B7EEA44C}" type="sibTrans" cxnId="{73E3185D-EE92-41CE-8161-8D55A80A2E44}">
      <dgm:prSet/>
      <dgm:spPr/>
      <dgm:t>
        <a:bodyPr/>
        <a:lstStyle/>
        <a:p>
          <a:endParaRPr lang="en-US"/>
        </a:p>
      </dgm:t>
    </dgm:pt>
    <dgm:pt modelId="{3D46CD8C-3620-4111-B0B3-AAC579AE9D25}">
      <dgm:prSet/>
      <dgm:spPr/>
      <dgm:t>
        <a:bodyPr/>
        <a:lstStyle/>
        <a:p>
          <a:r>
            <a:rPr lang="en-US" dirty="0" smtClean="0"/>
            <a:t>IT Service Management &amp; Performance Management</a:t>
          </a:r>
          <a:endParaRPr lang="en-US" dirty="0"/>
        </a:p>
      </dgm:t>
    </dgm:pt>
    <dgm:pt modelId="{410895CE-D0D9-4DEF-B0DD-C455D869F9FC}" type="parTrans" cxnId="{F938C6FF-74E2-4695-A97E-0188074AE335}">
      <dgm:prSet/>
      <dgm:spPr/>
      <dgm:t>
        <a:bodyPr/>
        <a:lstStyle/>
        <a:p>
          <a:endParaRPr lang="en-US"/>
        </a:p>
      </dgm:t>
    </dgm:pt>
    <dgm:pt modelId="{3EE44D88-779B-49FC-B4CB-3CBE44DBC7C9}" type="sibTrans" cxnId="{F938C6FF-74E2-4695-A97E-0188074AE335}">
      <dgm:prSet/>
      <dgm:spPr/>
      <dgm:t>
        <a:bodyPr/>
        <a:lstStyle/>
        <a:p>
          <a:endParaRPr lang="en-US"/>
        </a:p>
      </dgm:t>
    </dgm:pt>
    <dgm:pt modelId="{098485DF-CF05-4ABF-972B-345DF4E71AC7}">
      <dgm:prSet/>
      <dgm:spPr/>
      <dgm:t>
        <a:bodyPr/>
        <a:lstStyle/>
        <a:p>
          <a:r>
            <a:rPr lang="en-US" dirty="0" smtClean="0"/>
            <a:t>IT Project Management</a:t>
          </a:r>
          <a:endParaRPr lang="en-US" dirty="0"/>
        </a:p>
      </dgm:t>
    </dgm:pt>
    <dgm:pt modelId="{C6041D3E-8322-405D-9D52-39756AC4D6E4}" type="parTrans" cxnId="{F2E7F5E9-4E5F-4178-B4F2-0B113B15FA5D}">
      <dgm:prSet/>
      <dgm:spPr/>
      <dgm:t>
        <a:bodyPr/>
        <a:lstStyle/>
        <a:p>
          <a:endParaRPr lang="en-US"/>
        </a:p>
      </dgm:t>
    </dgm:pt>
    <dgm:pt modelId="{1878DF19-2A57-45C7-996C-2E6E7FB7074B}" type="sibTrans" cxnId="{F2E7F5E9-4E5F-4178-B4F2-0B113B15FA5D}">
      <dgm:prSet/>
      <dgm:spPr/>
      <dgm:t>
        <a:bodyPr/>
        <a:lstStyle/>
        <a:p>
          <a:endParaRPr lang="en-US"/>
        </a:p>
      </dgm:t>
    </dgm:pt>
    <dgm:pt modelId="{4C5B7328-6F66-426D-B9E0-DB6FA04FE511}" type="pres">
      <dgm:prSet presAssocID="{2FBE934F-1C3F-4318-9A3D-A7872696BE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1AC3248-707E-4F9D-AC50-AD40BB0595E8}" type="pres">
      <dgm:prSet presAssocID="{1F741A84-7539-4349-A5AD-7E94629974F4}" presName="vertOne" presStyleCnt="0"/>
      <dgm:spPr/>
    </dgm:pt>
    <dgm:pt modelId="{BECB3311-9771-4044-89A5-C4889D04E633}" type="pres">
      <dgm:prSet presAssocID="{1F741A84-7539-4349-A5AD-7E94629974F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86C91-541A-4A83-93DC-E9920D001348}" type="pres">
      <dgm:prSet presAssocID="{1F741A84-7539-4349-A5AD-7E94629974F4}" presName="parTransOne" presStyleCnt="0"/>
      <dgm:spPr/>
    </dgm:pt>
    <dgm:pt modelId="{30A6EED4-C9D4-486A-BFCA-FB6392B2FC87}" type="pres">
      <dgm:prSet presAssocID="{1F741A84-7539-4349-A5AD-7E94629974F4}" presName="horzOne" presStyleCnt="0"/>
      <dgm:spPr/>
    </dgm:pt>
    <dgm:pt modelId="{6A066408-E76F-4C95-91B7-0F0B1DDAF4A2}" type="pres">
      <dgm:prSet presAssocID="{0ADE5202-FDF7-4917-B5AA-7B43FA42DD6E}" presName="vertTwo" presStyleCnt="0"/>
      <dgm:spPr/>
    </dgm:pt>
    <dgm:pt modelId="{C6EFD41E-687B-4CD9-8E82-462901B10EFD}" type="pres">
      <dgm:prSet presAssocID="{0ADE5202-FDF7-4917-B5AA-7B43FA42DD6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3F69A-1CD1-4F12-896A-45B8090267EE}" type="pres">
      <dgm:prSet presAssocID="{0ADE5202-FDF7-4917-B5AA-7B43FA42DD6E}" presName="horzTwo" presStyleCnt="0"/>
      <dgm:spPr/>
    </dgm:pt>
    <dgm:pt modelId="{D9E1533A-7D32-4FC8-B6F8-8A13CC343768}" type="pres">
      <dgm:prSet presAssocID="{F8D66BCA-9EC7-4F62-9BB7-FE0594DF7736}" presName="sibSpaceTwo" presStyleCnt="0"/>
      <dgm:spPr/>
    </dgm:pt>
    <dgm:pt modelId="{452A7A7C-F8DF-4219-9694-8D1BFE11DB07}" type="pres">
      <dgm:prSet presAssocID="{666A8F5B-9B43-4C76-B314-082F81F2BEE1}" presName="vertTwo" presStyleCnt="0"/>
      <dgm:spPr/>
    </dgm:pt>
    <dgm:pt modelId="{CD552FA2-049E-4B47-9D77-2C630200A1D6}" type="pres">
      <dgm:prSet presAssocID="{666A8F5B-9B43-4C76-B314-082F81F2BEE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B5AFA-D03E-4FCC-A5E9-7F2FF2B35E07}" type="pres">
      <dgm:prSet presAssocID="{666A8F5B-9B43-4C76-B314-082F81F2BEE1}" presName="horzTwo" presStyleCnt="0"/>
      <dgm:spPr/>
    </dgm:pt>
    <dgm:pt modelId="{897A44C3-D7DB-41D6-851B-D6DAA6D3FD43}" type="pres">
      <dgm:prSet presAssocID="{35E8055D-E54D-468E-89C0-8D94B7EEA44C}" presName="sibSpaceTwo" presStyleCnt="0"/>
      <dgm:spPr/>
    </dgm:pt>
    <dgm:pt modelId="{68ACB970-CEC2-480F-926A-907F8DBAD91D}" type="pres">
      <dgm:prSet presAssocID="{3D46CD8C-3620-4111-B0B3-AAC579AE9D25}" presName="vertTwo" presStyleCnt="0"/>
      <dgm:spPr/>
    </dgm:pt>
    <dgm:pt modelId="{B9CD8126-6A3E-4F7F-B086-299BD0C13A7B}" type="pres">
      <dgm:prSet presAssocID="{3D46CD8C-3620-4111-B0B3-AAC579AE9D25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5AF4A-D6C8-4011-B0FE-256CB13B1662}" type="pres">
      <dgm:prSet presAssocID="{3D46CD8C-3620-4111-B0B3-AAC579AE9D25}" presName="horzTwo" presStyleCnt="0"/>
      <dgm:spPr/>
    </dgm:pt>
    <dgm:pt modelId="{8FBFACC5-5A8F-48B1-9B6C-43952575FC9C}" type="pres">
      <dgm:prSet presAssocID="{3EE44D88-779B-49FC-B4CB-3CBE44DBC7C9}" presName="sibSpaceTwo" presStyleCnt="0"/>
      <dgm:spPr/>
    </dgm:pt>
    <dgm:pt modelId="{D087CE65-5188-420F-99F1-B016B27DCF12}" type="pres">
      <dgm:prSet presAssocID="{098485DF-CF05-4ABF-972B-345DF4E71AC7}" presName="vertTwo" presStyleCnt="0"/>
      <dgm:spPr/>
    </dgm:pt>
    <dgm:pt modelId="{A778F851-55DB-4BAA-B8D7-F93757411A48}" type="pres">
      <dgm:prSet presAssocID="{098485DF-CF05-4ABF-972B-345DF4E71AC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9D2A90-7ED5-433E-A0CA-A05DA72BB59B}" type="pres">
      <dgm:prSet presAssocID="{098485DF-CF05-4ABF-972B-345DF4E71AC7}" presName="horzTwo" presStyleCnt="0"/>
      <dgm:spPr/>
    </dgm:pt>
  </dgm:ptLst>
  <dgm:cxnLst>
    <dgm:cxn modelId="{E6F4E37A-1B0A-45B1-ADAA-DBCA566BB16C}" type="presOf" srcId="{0ADE5202-FDF7-4917-B5AA-7B43FA42DD6E}" destId="{C6EFD41E-687B-4CD9-8E82-462901B10EFD}" srcOrd="0" destOrd="0" presId="urn:microsoft.com/office/officeart/2005/8/layout/hierarchy4"/>
    <dgm:cxn modelId="{DC10A715-9C93-4E1B-8F0B-BC97772228DD}" type="presOf" srcId="{2FBE934F-1C3F-4318-9A3D-A7872696BE71}" destId="{4C5B7328-6F66-426D-B9E0-DB6FA04FE511}" srcOrd="0" destOrd="0" presId="urn:microsoft.com/office/officeart/2005/8/layout/hierarchy4"/>
    <dgm:cxn modelId="{B6841323-037E-4C61-AB30-9D6BA7D1D040}" srcId="{2FBE934F-1C3F-4318-9A3D-A7872696BE71}" destId="{1F741A84-7539-4349-A5AD-7E94629974F4}" srcOrd="0" destOrd="0" parTransId="{150594D3-B1BA-4E07-80D0-673E4BC8B06B}" sibTransId="{BADE8F1D-22BA-4A6A-8D67-2ADABAC50BB2}"/>
    <dgm:cxn modelId="{8E9416DC-6A37-40E3-8FDB-5379DF72A77D}" type="presOf" srcId="{098485DF-CF05-4ABF-972B-345DF4E71AC7}" destId="{A778F851-55DB-4BAA-B8D7-F93757411A48}" srcOrd="0" destOrd="0" presId="urn:microsoft.com/office/officeart/2005/8/layout/hierarchy4"/>
    <dgm:cxn modelId="{F2E7F5E9-4E5F-4178-B4F2-0B113B15FA5D}" srcId="{1F741A84-7539-4349-A5AD-7E94629974F4}" destId="{098485DF-CF05-4ABF-972B-345DF4E71AC7}" srcOrd="3" destOrd="0" parTransId="{C6041D3E-8322-405D-9D52-39756AC4D6E4}" sibTransId="{1878DF19-2A57-45C7-996C-2E6E7FB7074B}"/>
    <dgm:cxn modelId="{308233CC-1B76-49F5-A5F5-40C5DA774D1F}" type="presOf" srcId="{1F741A84-7539-4349-A5AD-7E94629974F4}" destId="{BECB3311-9771-4044-89A5-C4889D04E633}" srcOrd="0" destOrd="0" presId="urn:microsoft.com/office/officeart/2005/8/layout/hierarchy4"/>
    <dgm:cxn modelId="{F938C6FF-74E2-4695-A97E-0188074AE335}" srcId="{1F741A84-7539-4349-A5AD-7E94629974F4}" destId="{3D46CD8C-3620-4111-B0B3-AAC579AE9D25}" srcOrd="2" destOrd="0" parTransId="{410895CE-D0D9-4DEF-B0DD-C455D869F9FC}" sibTransId="{3EE44D88-779B-49FC-B4CB-3CBE44DBC7C9}"/>
    <dgm:cxn modelId="{B7093EF5-AB4B-4632-8E18-54ED8AF896FA}" type="presOf" srcId="{3D46CD8C-3620-4111-B0B3-AAC579AE9D25}" destId="{B9CD8126-6A3E-4F7F-B086-299BD0C13A7B}" srcOrd="0" destOrd="0" presId="urn:microsoft.com/office/officeart/2005/8/layout/hierarchy4"/>
    <dgm:cxn modelId="{73E3185D-EE92-41CE-8161-8D55A80A2E44}" srcId="{1F741A84-7539-4349-A5AD-7E94629974F4}" destId="{666A8F5B-9B43-4C76-B314-082F81F2BEE1}" srcOrd="1" destOrd="0" parTransId="{A115E7EF-BCA4-4218-A408-5F01232AFB32}" sibTransId="{35E8055D-E54D-468E-89C0-8D94B7EEA44C}"/>
    <dgm:cxn modelId="{66B7671E-2032-43B8-9EE1-7CEA4CE74C18}" type="presOf" srcId="{666A8F5B-9B43-4C76-B314-082F81F2BEE1}" destId="{CD552FA2-049E-4B47-9D77-2C630200A1D6}" srcOrd="0" destOrd="0" presId="urn:microsoft.com/office/officeart/2005/8/layout/hierarchy4"/>
    <dgm:cxn modelId="{BC5F72BD-ED4B-4F68-9CE2-CC2648C0F509}" srcId="{1F741A84-7539-4349-A5AD-7E94629974F4}" destId="{0ADE5202-FDF7-4917-B5AA-7B43FA42DD6E}" srcOrd="0" destOrd="0" parTransId="{2F5ACAF4-1098-4BB3-A645-F04BB9CC6689}" sibTransId="{F8D66BCA-9EC7-4F62-9BB7-FE0594DF7736}"/>
    <dgm:cxn modelId="{A2E55EDC-9B27-4496-8C70-ADBF0D606746}" type="presParOf" srcId="{4C5B7328-6F66-426D-B9E0-DB6FA04FE511}" destId="{11AC3248-707E-4F9D-AC50-AD40BB0595E8}" srcOrd="0" destOrd="0" presId="urn:microsoft.com/office/officeart/2005/8/layout/hierarchy4"/>
    <dgm:cxn modelId="{936EE5FD-639F-4E9C-84EB-9A46A3475DE7}" type="presParOf" srcId="{11AC3248-707E-4F9D-AC50-AD40BB0595E8}" destId="{BECB3311-9771-4044-89A5-C4889D04E633}" srcOrd="0" destOrd="0" presId="urn:microsoft.com/office/officeart/2005/8/layout/hierarchy4"/>
    <dgm:cxn modelId="{71105857-F449-4715-9747-163605173DFF}" type="presParOf" srcId="{11AC3248-707E-4F9D-AC50-AD40BB0595E8}" destId="{FA386C91-541A-4A83-93DC-E9920D001348}" srcOrd="1" destOrd="0" presId="urn:microsoft.com/office/officeart/2005/8/layout/hierarchy4"/>
    <dgm:cxn modelId="{8B81CC5E-C61E-4E09-B618-EC5BA8DBBA0F}" type="presParOf" srcId="{11AC3248-707E-4F9D-AC50-AD40BB0595E8}" destId="{30A6EED4-C9D4-486A-BFCA-FB6392B2FC87}" srcOrd="2" destOrd="0" presId="urn:microsoft.com/office/officeart/2005/8/layout/hierarchy4"/>
    <dgm:cxn modelId="{B3AC82C1-20DF-404E-92BF-75DDCC66A263}" type="presParOf" srcId="{30A6EED4-C9D4-486A-BFCA-FB6392B2FC87}" destId="{6A066408-E76F-4C95-91B7-0F0B1DDAF4A2}" srcOrd="0" destOrd="0" presId="urn:microsoft.com/office/officeart/2005/8/layout/hierarchy4"/>
    <dgm:cxn modelId="{D1D993D0-8362-4FE2-984E-DA6CCA66B4BB}" type="presParOf" srcId="{6A066408-E76F-4C95-91B7-0F0B1DDAF4A2}" destId="{C6EFD41E-687B-4CD9-8E82-462901B10EFD}" srcOrd="0" destOrd="0" presId="urn:microsoft.com/office/officeart/2005/8/layout/hierarchy4"/>
    <dgm:cxn modelId="{684F95CA-0C74-401B-B25A-C56E0EF337AB}" type="presParOf" srcId="{6A066408-E76F-4C95-91B7-0F0B1DDAF4A2}" destId="{4DD3F69A-1CD1-4F12-896A-45B8090267EE}" srcOrd="1" destOrd="0" presId="urn:microsoft.com/office/officeart/2005/8/layout/hierarchy4"/>
    <dgm:cxn modelId="{E00B113B-34AF-4AFD-8B18-CC302E713993}" type="presParOf" srcId="{30A6EED4-C9D4-486A-BFCA-FB6392B2FC87}" destId="{D9E1533A-7D32-4FC8-B6F8-8A13CC343768}" srcOrd="1" destOrd="0" presId="urn:microsoft.com/office/officeart/2005/8/layout/hierarchy4"/>
    <dgm:cxn modelId="{6CC16A5A-8EC5-48E2-8DA0-4283DAB1044C}" type="presParOf" srcId="{30A6EED4-C9D4-486A-BFCA-FB6392B2FC87}" destId="{452A7A7C-F8DF-4219-9694-8D1BFE11DB07}" srcOrd="2" destOrd="0" presId="urn:microsoft.com/office/officeart/2005/8/layout/hierarchy4"/>
    <dgm:cxn modelId="{B2379F4A-864D-4610-9714-60A268263D1A}" type="presParOf" srcId="{452A7A7C-F8DF-4219-9694-8D1BFE11DB07}" destId="{CD552FA2-049E-4B47-9D77-2C630200A1D6}" srcOrd="0" destOrd="0" presId="urn:microsoft.com/office/officeart/2005/8/layout/hierarchy4"/>
    <dgm:cxn modelId="{4D33DFA8-AFA0-46EF-B26B-2C38FCAD575D}" type="presParOf" srcId="{452A7A7C-F8DF-4219-9694-8D1BFE11DB07}" destId="{6A9B5AFA-D03E-4FCC-A5E9-7F2FF2B35E07}" srcOrd="1" destOrd="0" presId="urn:microsoft.com/office/officeart/2005/8/layout/hierarchy4"/>
    <dgm:cxn modelId="{27E999C2-5BCD-4577-A1A6-B0750E53201D}" type="presParOf" srcId="{30A6EED4-C9D4-486A-BFCA-FB6392B2FC87}" destId="{897A44C3-D7DB-41D6-851B-D6DAA6D3FD43}" srcOrd="3" destOrd="0" presId="urn:microsoft.com/office/officeart/2005/8/layout/hierarchy4"/>
    <dgm:cxn modelId="{FF8D96E1-A00A-4B50-AC62-81C4502AA872}" type="presParOf" srcId="{30A6EED4-C9D4-486A-BFCA-FB6392B2FC87}" destId="{68ACB970-CEC2-480F-926A-907F8DBAD91D}" srcOrd="4" destOrd="0" presId="urn:microsoft.com/office/officeart/2005/8/layout/hierarchy4"/>
    <dgm:cxn modelId="{7130CAB6-0698-4A38-9C27-4A4F7DD4D4E6}" type="presParOf" srcId="{68ACB970-CEC2-480F-926A-907F8DBAD91D}" destId="{B9CD8126-6A3E-4F7F-B086-299BD0C13A7B}" srcOrd="0" destOrd="0" presId="urn:microsoft.com/office/officeart/2005/8/layout/hierarchy4"/>
    <dgm:cxn modelId="{1D36F3F5-66B7-45AD-BBC1-145F7F44AFCE}" type="presParOf" srcId="{68ACB970-CEC2-480F-926A-907F8DBAD91D}" destId="{7245AF4A-D6C8-4011-B0FE-256CB13B1662}" srcOrd="1" destOrd="0" presId="urn:microsoft.com/office/officeart/2005/8/layout/hierarchy4"/>
    <dgm:cxn modelId="{95AF2384-42B8-4D2E-9713-3333C98DC7B3}" type="presParOf" srcId="{30A6EED4-C9D4-486A-BFCA-FB6392B2FC87}" destId="{8FBFACC5-5A8F-48B1-9B6C-43952575FC9C}" srcOrd="5" destOrd="0" presId="urn:microsoft.com/office/officeart/2005/8/layout/hierarchy4"/>
    <dgm:cxn modelId="{60F9C040-614E-4981-903D-5F12B3E900CD}" type="presParOf" srcId="{30A6EED4-C9D4-486A-BFCA-FB6392B2FC87}" destId="{D087CE65-5188-420F-99F1-B016B27DCF12}" srcOrd="6" destOrd="0" presId="urn:microsoft.com/office/officeart/2005/8/layout/hierarchy4"/>
    <dgm:cxn modelId="{68C66D52-A9D1-4B99-BC49-E92E7B6012E9}" type="presParOf" srcId="{D087CE65-5188-420F-99F1-B016B27DCF12}" destId="{A778F851-55DB-4BAA-B8D7-F93757411A48}" srcOrd="0" destOrd="0" presId="urn:microsoft.com/office/officeart/2005/8/layout/hierarchy4"/>
    <dgm:cxn modelId="{E21861AA-C740-4F4E-9353-38609317115E}" type="presParOf" srcId="{D087CE65-5188-420F-99F1-B016B27DCF12}" destId="{5E9D2A90-7ED5-433E-A0CA-A05DA72BB5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Information Security governance ?</a:t>
            </a:r>
          </a:p>
          <a:p>
            <a:pPr lvl="1"/>
            <a:r>
              <a:rPr lang="en-US" sz="2600" i="1" dirty="0">
                <a:latin typeface="Candara" panose="020E0502030303020204" pitchFamily="34" charset="0"/>
              </a:rPr>
              <a:t>"Security governance is the set of responsibilities and practices exercised by the board and executive management with the goal of providing strategic direction,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7565" y="5733786"/>
            <a:ext cx="3186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IT Governance Institute (ITGI), Guidance For Boards of Directors &amp; Executive Management,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Information Security governance ?</a:t>
            </a:r>
          </a:p>
          <a:p>
            <a:pPr lvl="1"/>
            <a:r>
              <a:rPr lang="en-US" sz="2600" i="1" dirty="0">
                <a:latin typeface="Candara" panose="020E0502030303020204" pitchFamily="34" charset="0"/>
              </a:rPr>
              <a:t>ensuring that objectives are achieved, ascertaining that risks are managed appropriately and verifying that the enterprise's resources are used responsibly."</a:t>
            </a:r>
            <a:endParaRPr lang="en-US" sz="26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7565" y="5720138"/>
            <a:ext cx="3186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IT Governance Institute (ITGI), Guidance For Boards of Directors &amp; Executive Management,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Information Security governance is the mechanism how the information security function is managed by the organization</a:t>
            </a:r>
            <a:endParaRPr lang="en-US" sz="26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6294334"/>
              </p:ext>
            </p:extLst>
          </p:nvPr>
        </p:nvGraphicFramePr>
        <p:xfrm>
          <a:off x="791574" y="1419365"/>
          <a:ext cx="7820167" cy="451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1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leading framework for Information Security governance is ISO27001:2013 (ISMS)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Considered gold standard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Most widely deployed Information Security governance framework </a:t>
            </a:r>
            <a:endParaRPr lang="en-US" sz="26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3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“Provides </a:t>
            </a:r>
            <a:r>
              <a:rPr lang="en-US" sz="2600" dirty="0">
                <a:latin typeface="Candara" panose="020E0502030303020204" pitchFamily="34" charset="0"/>
              </a:rPr>
              <a:t>a model for establishing, implementing, operating, monitoring, reviewing, maintaining and improving an information security management </a:t>
            </a:r>
            <a:r>
              <a:rPr lang="en-US" sz="2600" dirty="0" smtClean="0">
                <a:latin typeface="Candara" panose="020E0502030303020204" pitchFamily="34" charset="0"/>
              </a:rPr>
              <a:t>system.”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0993" y="499507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SO27001:2013 (ISMS)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Clauses 4 to 10 of ISO27001:2013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4: Organization &amp; context, scope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5: Leadership &amp; commitment, policy, organizational roles &amp; responsibilities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6: Planning; </a:t>
            </a:r>
            <a:r>
              <a:rPr lang="en-US" sz="2600" dirty="0" err="1" smtClean="0">
                <a:latin typeface="Candara" panose="020E0502030303020204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</a:rPr>
              <a:t> objectives and planning to achieve them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8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Clauses 4 to 10 of ISO27001:2013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7: Support; resources, competence, awareness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8: Operations; risk assessment and risk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0993" y="595043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SO27001:2013 (ISMS)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8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Clauses 4 to 10 of ISO27001:2013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9: Performance evaluation; monitoring, measurement &amp; analysis; internal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10: Non-conformities &amp; corrective actions, continual improvement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0993" y="616880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SO27001:2013 (ISMS)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1188" y="56774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15634</TotalTime>
  <Words>346</Words>
  <Application>Microsoft Office PowerPoint</Application>
  <PresentationFormat>On-screen Show (4:3)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  <vt:lpstr>What Is Information Security Governance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1005</cp:revision>
  <cp:lastPrinted>2017-07-15T17:14:51Z</cp:lastPrinted>
  <dcterms:modified xsi:type="dcterms:W3CDTF">2017-07-18T09:17:37Z</dcterms:modified>
</cp:coreProperties>
</file>