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2" r:id="rId2"/>
    <p:sldId id="353" r:id="rId3"/>
    <p:sldId id="355" r:id="rId4"/>
    <p:sldId id="354" r:id="rId5"/>
    <p:sldId id="359" r:id="rId6"/>
    <p:sldId id="356" r:id="rId7"/>
    <p:sldId id="357" r:id="rId8"/>
    <p:sldId id="358" r:id="rId9"/>
    <p:sldId id="3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08136-AC72-4D53-B21B-45948D5AEFAC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3E9320-133C-4C94-BAD8-3E180BDA9443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4. Security Governance</a:t>
          </a:r>
          <a:endParaRPr lang="en-US" b="1" dirty="0">
            <a:solidFill>
              <a:schemeClr val="tx1"/>
            </a:solidFill>
          </a:endParaRPr>
        </a:p>
      </dgm:t>
    </dgm:pt>
    <dgm:pt modelId="{7D792854-8282-497E-A1CA-9DC127CE6EA7}" type="parTrans" cxnId="{ED13A978-ABB2-4798-9F27-DEC056C4AF0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951B04-56AD-4234-A48C-CBD7AE969408}" type="sibTrans" cxnId="{ED13A978-ABB2-4798-9F27-DEC056C4AF0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E6CB63-4282-467D-8690-DDD8C905EE5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3. Security Engineering</a:t>
          </a:r>
          <a:endParaRPr lang="en-US" b="1" dirty="0">
            <a:solidFill>
              <a:schemeClr val="tx1"/>
            </a:solidFill>
          </a:endParaRPr>
        </a:p>
      </dgm:t>
    </dgm:pt>
    <dgm:pt modelId="{A7F784EF-B710-40FA-9CED-35CFE90427A1}" type="parTrans" cxnId="{4E6AE978-2315-40C2-9FA0-5587E0D169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BE9D5C-9587-421C-BDB5-948303BE1B2D}" type="sibTrans" cxnId="{4E6AE978-2315-40C2-9FA0-5587E0D169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76791AB-9F64-4932-BE70-7B6C7A9D6D9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2. Vulnerability Management</a:t>
          </a:r>
          <a:endParaRPr lang="en-US" sz="1400" b="1" dirty="0">
            <a:solidFill>
              <a:schemeClr val="tx1"/>
            </a:solidFill>
          </a:endParaRPr>
        </a:p>
      </dgm:t>
    </dgm:pt>
    <dgm:pt modelId="{63D5DD0A-A1DC-4403-8BEB-C25F8ABCC94C}" type="parTrans" cxnId="{92C5A000-F1E9-492A-97B6-9DC9378AA0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09CDAD4-B96E-4EDF-8269-C3275C910FE4}" type="sibTrans" cxnId="{92C5A000-F1E9-492A-97B6-9DC9378AA0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AAFF44-E676-45A5-972F-D8485ADFA5C6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1. Security Hardening</a:t>
          </a:r>
          <a:endParaRPr lang="en-US" sz="1400" b="1" dirty="0">
            <a:solidFill>
              <a:schemeClr val="tx1"/>
            </a:solidFill>
          </a:endParaRPr>
        </a:p>
      </dgm:t>
    </dgm:pt>
    <dgm:pt modelId="{6BC93226-81D8-42C9-B7B9-2FD4C7F84254}" type="parTrans" cxnId="{3BEF9E57-C74C-4FEF-B9E8-0394CC512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491571C-C442-4940-8AB1-7BA6BA7759B9}" type="sibTrans" cxnId="{3BEF9E57-C74C-4FEF-B9E8-0394CC512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FEACBA-73A5-4FA2-A527-B74BF1E9DA78}" type="pres">
      <dgm:prSet presAssocID="{C7108136-AC72-4D53-B21B-45948D5AEFA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714D9-C7C2-42DB-8E5C-1A15D28CFAC7}" type="pres">
      <dgm:prSet presAssocID="{C7108136-AC72-4D53-B21B-45948D5AEFAC}" presName="comp1" presStyleCnt="0"/>
      <dgm:spPr/>
      <dgm:t>
        <a:bodyPr/>
        <a:lstStyle/>
        <a:p>
          <a:endParaRPr lang="en-US"/>
        </a:p>
      </dgm:t>
    </dgm:pt>
    <dgm:pt modelId="{285631AB-6945-4A05-8778-C7F0D58AE0D4}" type="pres">
      <dgm:prSet presAssocID="{C7108136-AC72-4D53-B21B-45948D5AEFAC}" presName="circle1" presStyleLbl="node1" presStyleIdx="0" presStyleCnt="4"/>
      <dgm:spPr/>
      <dgm:t>
        <a:bodyPr/>
        <a:lstStyle/>
        <a:p>
          <a:endParaRPr lang="en-US"/>
        </a:p>
      </dgm:t>
    </dgm:pt>
    <dgm:pt modelId="{1B707088-CCF7-4504-B07D-6D2662DF65B4}" type="pres">
      <dgm:prSet presAssocID="{C7108136-AC72-4D53-B21B-45948D5AEFAC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E22D6-38AA-43DC-B711-CE8FD80A6D92}" type="pres">
      <dgm:prSet presAssocID="{C7108136-AC72-4D53-B21B-45948D5AEFAC}" presName="comp2" presStyleCnt="0"/>
      <dgm:spPr/>
      <dgm:t>
        <a:bodyPr/>
        <a:lstStyle/>
        <a:p>
          <a:endParaRPr lang="en-US"/>
        </a:p>
      </dgm:t>
    </dgm:pt>
    <dgm:pt modelId="{EECDCADF-C00C-4397-9071-DC2185EF6BB7}" type="pres">
      <dgm:prSet presAssocID="{C7108136-AC72-4D53-B21B-45948D5AEFAC}" presName="circle2" presStyleLbl="node1" presStyleIdx="1" presStyleCnt="4"/>
      <dgm:spPr/>
      <dgm:t>
        <a:bodyPr/>
        <a:lstStyle/>
        <a:p>
          <a:endParaRPr lang="en-US"/>
        </a:p>
      </dgm:t>
    </dgm:pt>
    <dgm:pt modelId="{1D7630DC-7271-405A-8005-4F277532C0E5}" type="pres">
      <dgm:prSet presAssocID="{C7108136-AC72-4D53-B21B-45948D5AEFAC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11D6-DEB4-430F-A064-F4FBA7A74D12}" type="pres">
      <dgm:prSet presAssocID="{C7108136-AC72-4D53-B21B-45948D5AEFAC}" presName="comp3" presStyleCnt="0"/>
      <dgm:spPr/>
      <dgm:t>
        <a:bodyPr/>
        <a:lstStyle/>
        <a:p>
          <a:endParaRPr lang="en-US"/>
        </a:p>
      </dgm:t>
    </dgm:pt>
    <dgm:pt modelId="{2B302969-3AE6-4266-84AA-F1AD87312FA9}" type="pres">
      <dgm:prSet presAssocID="{C7108136-AC72-4D53-B21B-45948D5AEFAC}" presName="circle3" presStyleLbl="node1" presStyleIdx="2" presStyleCnt="4"/>
      <dgm:spPr/>
      <dgm:t>
        <a:bodyPr/>
        <a:lstStyle/>
        <a:p>
          <a:endParaRPr lang="en-US"/>
        </a:p>
      </dgm:t>
    </dgm:pt>
    <dgm:pt modelId="{1F92B891-3420-4CA4-BDA7-D0AC768AC729}" type="pres">
      <dgm:prSet presAssocID="{C7108136-AC72-4D53-B21B-45948D5AEFAC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7A5FF-A983-42E4-8F33-57EEBBD91AF8}" type="pres">
      <dgm:prSet presAssocID="{C7108136-AC72-4D53-B21B-45948D5AEFAC}" presName="comp4" presStyleCnt="0"/>
      <dgm:spPr/>
      <dgm:t>
        <a:bodyPr/>
        <a:lstStyle/>
        <a:p>
          <a:endParaRPr lang="en-US"/>
        </a:p>
      </dgm:t>
    </dgm:pt>
    <dgm:pt modelId="{04D83606-6BC0-4C22-A9CD-261C4FCD67D8}" type="pres">
      <dgm:prSet presAssocID="{C7108136-AC72-4D53-B21B-45948D5AEFAC}" presName="circle4" presStyleLbl="node1" presStyleIdx="3" presStyleCnt="4"/>
      <dgm:spPr/>
      <dgm:t>
        <a:bodyPr/>
        <a:lstStyle/>
        <a:p>
          <a:endParaRPr lang="en-US"/>
        </a:p>
      </dgm:t>
    </dgm:pt>
    <dgm:pt modelId="{35FB0DEE-DAA8-4761-A891-0696E5BCB5E5}" type="pres">
      <dgm:prSet presAssocID="{C7108136-AC72-4D53-B21B-45948D5AEFAC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E2B469-C8F7-4323-8CB3-EC3575473DC9}" type="presOf" srcId="{40AAFF44-E676-45A5-972F-D8485ADFA5C6}" destId="{35FB0DEE-DAA8-4761-A891-0696E5BCB5E5}" srcOrd="1" destOrd="0" presId="urn:microsoft.com/office/officeart/2005/8/layout/venn2"/>
    <dgm:cxn modelId="{4E6AE978-2315-40C2-9FA0-5587E0D169A2}" srcId="{C7108136-AC72-4D53-B21B-45948D5AEFAC}" destId="{B1E6CB63-4282-467D-8690-DDD8C905EE5B}" srcOrd="1" destOrd="0" parTransId="{A7F784EF-B710-40FA-9CED-35CFE90427A1}" sibTransId="{98BE9D5C-9587-421C-BDB5-948303BE1B2D}"/>
    <dgm:cxn modelId="{798B8181-94D6-48C5-AEAD-064125788B1D}" type="presOf" srcId="{976791AB-9F64-4932-BE70-7B6C7A9D6D95}" destId="{2B302969-3AE6-4266-84AA-F1AD87312FA9}" srcOrd="0" destOrd="0" presId="urn:microsoft.com/office/officeart/2005/8/layout/venn2"/>
    <dgm:cxn modelId="{D1FE7C17-DFB4-4F70-8098-DAE9E413E723}" type="presOf" srcId="{C7108136-AC72-4D53-B21B-45948D5AEFAC}" destId="{4AFEACBA-73A5-4FA2-A527-B74BF1E9DA78}" srcOrd="0" destOrd="0" presId="urn:microsoft.com/office/officeart/2005/8/layout/venn2"/>
    <dgm:cxn modelId="{ED13A978-ABB2-4798-9F27-DEC056C4AF05}" srcId="{C7108136-AC72-4D53-B21B-45948D5AEFAC}" destId="{713E9320-133C-4C94-BAD8-3E180BDA9443}" srcOrd="0" destOrd="0" parTransId="{7D792854-8282-497E-A1CA-9DC127CE6EA7}" sibTransId="{9E951B04-56AD-4234-A48C-CBD7AE969408}"/>
    <dgm:cxn modelId="{8537E47F-A7D0-4325-A614-BE9B6885509B}" type="presOf" srcId="{B1E6CB63-4282-467D-8690-DDD8C905EE5B}" destId="{1D7630DC-7271-405A-8005-4F277532C0E5}" srcOrd="1" destOrd="0" presId="urn:microsoft.com/office/officeart/2005/8/layout/venn2"/>
    <dgm:cxn modelId="{92C5A000-F1E9-492A-97B6-9DC9378AA0C7}" srcId="{C7108136-AC72-4D53-B21B-45948D5AEFAC}" destId="{976791AB-9F64-4932-BE70-7B6C7A9D6D95}" srcOrd="2" destOrd="0" parTransId="{63D5DD0A-A1DC-4403-8BEB-C25F8ABCC94C}" sibTransId="{809CDAD4-B96E-4EDF-8269-C3275C910FE4}"/>
    <dgm:cxn modelId="{D779D339-0F63-4D21-A7BF-257E3FDC0DA7}" type="presOf" srcId="{713E9320-133C-4C94-BAD8-3E180BDA9443}" destId="{1B707088-CCF7-4504-B07D-6D2662DF65B4}" srcOrd="1" destOrd="0" presId="urn:microsoft.com/office/officeart/2005/8/layout/venn2"/>
    <dgm:cxn modelId="{8021D643-F0FA-4826-9D87-542354B25EBD}" type="presOf" srcId="{40AAFF44-E676-45A5-972F-D8485ADFA5C6}" destId="{04D83606-6BC0-4C22-A9CD-261C4FCD67D8}" srcOrd="0" destOrd="0" presId="urn:microsoft.com/office/officeart/2005/8/layout/venn2"/>
    <dgm:cxn modelId="{D363CFC3-89BF-4079-9F46-1407E4E08FB0}" type="presOf" srcId="{976791AB-9F64-4932-BE70-7B6C7A9D6D95}" destId="{1F92B891-3420-4CA4-BDA7-D0AC768AC729}" srcOrd="1" destOrd="0" presId="urn:microsoft.com/office/officeart/2005/8/layout/venn2"/>
    <dgm:cxn modelId="{3BEF9E57-C74C-4FEF-B9E8-0394CC512513}" srcId="{C7108136-AC72-4D53-B21B-45948D5AEFAC}" destId="{40AAFF44-E676-45A5-972F-D8485ADFA5C6}" srcOrd="3" destOrd="0" parTransId="{6BC93226-81D8-42C9-B7B9-2FD4C7F84254}" sibTransId="{9491571C-C442-4940-8AB1-7BA6BA7759B9}"/>
    <dgm:cxn modelId="{82B6601C-B294-42D3-976D-0E3D7A42B298}" type="presOf" srcId="{713E9320-133C-4C94-BAD8-3E180BDA9443}" destId="{285631AB-6945-4A05-8778-C7F0D58AE0D4}" srcOrd="0" destOrd="0" presId="urn:microsoft.com/office/officeart/2005/8/layout/venn2"/>
    <dgm:cxn modelId="{C11CBF06-463F-493C-95A0-450D1734437E}" type="presOf" srcId="{B1E6CB63-4282-467D-8690-DDD8C905EE5B}" destId="{EECDCADF-C00C-4397-9071-DC2185EF6BB7}" srcOrd="0" destOrd="0" presId="urn:microsoft.com/office/officeart/2005/8/layout/venn2"/>
    <dgm:cxn modelId="{BE28EFCB-795A-4263-ABDF-8A20D7A34E0D}" type="presParOf" srcId="{4AFEACBA-73A5-4FA2-A527-B74BF1E9DA78}" destId="{D68714D9-C7C2-42DB-8E5C-1A15D28CFAC7}" srcOrd="0" destOrd="0" presId="urn:microsoft.com/office/officeart/2005/8/layout/venn2"/>
    <dgm:cxn modelId="{2BCBD6ED-7886-414C-9C95-9DCF48EF550A}" type="presParOf" srcId="{D68714D9-C7C2-42DB-8E5C-1A15D28CFAC7}" destId="{285631AB-6945-4A05-8778-C7F0D58AE0D4}" srcOrd="0" destOrd="0" presId="urn:microsoft.com/office/officeart/2005/8/layout/venn2"/>
    <dgm:cxn modelId="{E55FA18A-67D0-4FD7-BF1C-565E83FA72BE}" type="presParOf" srcId="{D68714D9-C7C2-42DB-8E5C-1A15D28CFAC7}" destId="{1B707088-CCF7-4504-B07D-6D2662DF65B4}" srcOrd="1" destOrd="0" presId="urn:microsoft.com/office/officeart/2005/8/layout/venn2"/>
    <dgm:cxn modelId="{42354D13-294B-4226-8F41-47D8A53E7258}" type="presParOf" srcId="{4AFEACBA-73A5-4FA2-A527-B74BF1E9DA78}" destId="{A69E22D6-38AA-43DC-B711-CE8FD80A6D92}" srcOrd="1" destOrd="0" presId="urn:microsoft.com/office/officeart/2005/8/layout/venn2"/>
    <dgm:cxn modelId="{4BC432E8-AF13-4F5B-BE04-184B4D2669D4}" type="presParOf" srcId="{A69E22D6-38AA-43DC-B711-CE8FD80A6D92}" destId="{EECDCADF-C00C-4397-9071-DC2185EF6BB7}" srcOrd="0" destOrd="0" presId="urn:microsoft.com/office/officeart/2005/8/layout/venn2"/>
    <dgm:cxn modelId="{4F2016C7-D1BA-42D3-B9C5-3B0BA18876F0}" type="presParOf" srcId="{A69E22D6-38AA-43DC-B711-CE8FD80A6D92}" destId="{1D7630DC-7271-405A-8005-4F277532C0E5}" srcOrd="1" destOrd="0" presId="urn:microsoft.com/office/officeart/2005/8/layout/venn2"/>
    <dgm:cxn modelId="{2C274D7A-331F-4A7C-9F5D-2732DE457E6F}" type="presParOf" srcId="{4AFEACBA-73A5-4FA2-A527-B74BF1E9DA78}" destId="{09C911D6-DEB4-430F-A064-F4FBA7A74D12}" srcOrd="2" destOrd="0" presId="urn:microsoft.com/office/officeart/2005/8/layout/venn2"/>
    <dgm:cxn modelId="{4F5CD388-756F-4DB1-B445-856FA1663F45}" type="presParOf" srcId="{09C911D6-DEB4-430F-A064-F4FBA7A74D12}" destId="{2B302969-3AE6-4266-84AA-F1AD87312FA9}" srcOrd="0" destOrd="0" presId="urn:microsoft.com/office/officeart/2005/8/layout/venn2"/>
    <dgm:cxn modelId="{602886C7-E5D0-41F6-934A-5231B6CF9C8B}" type="presParOf" srcId="{09C911D6-DEB4-430F-A064-F4FBA7A74D12}" destId="{1F92B891-3420-4CA4-BDA7-D0AC768AC729}" srcOrd="1" destOrd="0" presId="urn:microsoft.com/office/officeart/2005/8/layout/venn2"/>
    <dgm:cxn modelId="{6AA0527F-7731-4601-8B01-EAEF9B12ADFD}" type="presParOf" srcId="{4AFEACBA-73A5-4FA2-A527-B74BF1E9DA78}" destId="{4037A5FF-A983-42E4-8F33-57EEBBD91AF8}" srcOrd="3" destOrd="0" presId="urn:microsoft.com/office/officeart/2005/8/layout/venn2"/>
    <dgm:cxn modelId="{1C38FFD2-1020-4EC6-9EED-DF718EB5394F}" type="presParOf" srcId="{4037A5FF-A983-42E4-8F33-57EEBBD91AF8}" destId="{04D83606-6BC0-4C22-A9CD-261C4FCD67D8}" srcOrd="0" destOrd="0" presId="urn:microsoft.com/office/officeart/2005/8/layout/venn2"/>
    <dgm:cxn modelId="{A67AC558-9674-406C-B163-9836A92A69A8}" type="presParOf" srcId="{4037A5FF-A983-42E4-8F33-57EEBBD91AF8}" destId="{35FB0DEE-DAA8-4761-A891-0696E5BCB5E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631AB-6945-4A05-8778-C7F0D58AE0D4}">
      <dsp:nvSpPr>
        <dsp:cNvPr id="0" name=""/>
        <dsp:cNvSpPr/>
      </dsp:nvSpPr>
      <dsp:spPr>
        <a:xfrm>
          <a:off x="746974" y="0"/>
          <a:ext cx="5190186" cy="51901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</a:rPr>
            <a:t>4. Security Governance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2616479" y="259509"/>
        <a:ext cx="1451176" cy="778528"/>
      </dsp:txXfrm>
    </dsp:sp>
    <dsp:sp modelId="{EECDCADF-C00C-4397-9071-DC2185EF6BB7}">
      <dsp:nvSpPr>
        <dsp:cNvPr id="0" name=""/>
        <dsp:cNvSpPr/>
      </dsp:nvSpPr>
      <dsp:spPr>
        <a:xfrm>
          <a:off x="1265993" y="1038037"/>
          <a:ext cx="4152149" cy="4152149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</a:rPr>
            <a:t>3. Security Engineering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2616479" y="1287166"/>
        <a:ext cx="1451176" cy="747386"/>
      </dsp:txXfrm>
    </dsp:sp>
    <dsp:sp modelId="{2B302969-3AE6-4266-84AA-F1AD87312FA9}">
      <dsp:nvSpPr>
        <dsp:cNvPr id="0" name=""/>
        <dsp:cNvSpPr/>
      </dsp:nvSpPr>
      <dsp:spPr>
        <a:xfrm>
          <a:off x="1785011" y="2076074"/>
          <a:ext cx="3114112" cy="3114112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2. Vulnerability Management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616479" y="2309633"/>
        <a:ext cx="1451176" cy="700675"/>
      </dsp:txXfrm>
    </dsp:sp>
    <dsp:sp modelId="{04D83606-6BC0-4C22-A9CD-261C4FCD67D8}">
      <dsp:nvSpPr>
        <dsp:cNvPr id="0" name=""/>
        <dsp:cNvSpPr/>
      </dsp:nvSpPr>
      <dsp:spPr>
        <a:xfrm>
          <a:off x="2304030" y="3114112"/>
          <a:ext cx="2076074" cy="2076074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1. Security Hardening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608064" y="3633130"/>
        <a:ext cx="1468006" cy="103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have a look at the Security Transformation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Can InfoSec Governance Be Before Stage 4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Can InfoSec Governance Be Before Stage 4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42894552"/>
              </p:ext>
            </p:extLst>
          </p:nvPr>
        </p:nvGraphicFramePr>
        <p:xfrm>
          <a:off x="1461256" y="1157613"/>
          <a:ext cx="6684136" cy="519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9553" y="1323826"/>
            <a:ext cx="22306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INFORMATION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SECURITY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TRANSFORMATION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MODEL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Implications of implementing Stage 4 before first 3 stages: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Expending project energy, resources, and time in governance whereas they should have been spent on building fundamental security foundation (which later requires management)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Can InfoSec Governance Be Before Stage 4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0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Implications of implementing Stage 4 before first 3 stages: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Getting caught up in intangible “governance” activity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Getting caught up in policy &amp; management without essential and fundamental underlying security controls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Can InfoSec Governance Be Before Stage 4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9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Implications of implementing Stage 4 before first 3 stages: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Setting unrealistic expectations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Note that governance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consists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of documentation and process which tends to bog down and dis-interest tech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Can InfoSec Governance Be Before Stage 4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2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controls (Stage 1-3) once they are implemented by following security hardening &amp; vulnerability management international best-practices can be better documented and regulated through governance (policy, SOP)…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Can InfoSec Governance Be Before Stage 4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8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Why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We know what works and is implementable in terms of security controls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Controls are implemented incrementally (practical)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Minimal policy in place at initial stages as a starting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Can InfoSec Governance Be Before Stage 4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29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However: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Certain projects may have governance stipulations by the regulator/customers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D</a:t>
            </a:r>
            <a:r>
              <a:rPr lang="en-US" sz="2600" dirty="0" smtClean="0">
                <a:latin typeface="Candara" panose="020E0502030303020204" pitchFamily="34" charset="0"/>
              </a:rPr>
              <a:t>eadline to achieve certain governance or security milestones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 such cases tailor security transformation project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Can InfoSec Governance Be Before Stage 4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8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The sequence of the security transformation model (stages 1 through 4) should be followed wherever possible as it is a tried and tested model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The security transformation model may be tailored as per your unique requirements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Can InfoSec Governance Be Before Stage 4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7415" y="563652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15713</TotalTime>
  <Words>348</Words>
  <Application>Microsoft Office PowerPoint</Application>
  <PresentationFormat>On-screen Show (4:3)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Can InfoSec Governance Be Before Stage 4 ?</vt:lpstr>
      <vt:lpstr>Can InfoSec Governance Be Before Stage 4 ?</vt:lpstr>
      <vt:lpstr>Can InfoSec Governance Be Before Stage 4 ?</vt:lpstr>
      <vt:lpstr>Can InfoSec Governance Be Before Stage 4 ?</vt:lpstr>
      <vt:lpstr>Can InfoSec Governance Be Before Stage 4 ?</vt:lpstr>
      <vt:lpstr>Can InfoSec Governance Be Before Stage 4 ?</vt:lpstr>
      <vt:lpstr>Can InfoSec Governance Be Before Stage 4 ?</vt:lpstr>
      <vt:lpstr>Can InfoSec Governance Be Before Stage 4 ?</vt:lpstr>
      <vt:lpstr>Can InfoSec Governance Be Before Stage 4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1033</cp:revision>
  <cp:lastPrinted>2017-07-15T17:14:51Z</cp:lastPrinted>
  <dcterms:modified xsi:type="dcterms:W3CDTF">2017-07-18T10:12:00Z</dcterms:modified>
</cp:coreProperties>
</file>