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5A1EB-0353-46EE-B6BD-284EFE238B4E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086FAE-1197-44B6-B72C-EF17608A68AF}">
      <dgm:prSet phldrT="[Text]" custT="1"/>
      <dgm:spPr/>
      <dgm:t>
        <a:bodyPr/>
        <a:lstStyle/>
        <a:p>
          <a:r>
            <a:rPr lang="en-US" sz="6600" dirty="0" smtClean="0"/>
            <a:t>IT</a:t>
          </a:r>
          <a:endParaRPr lang="en-US" sz="6600" dirty="0"/>
        </a:p>
      </dgm:t>
    </dgm:pt>
    <dgm:pt modelId="{CD03492F-1A14-435F-9EEB-EA1C5410F48B}" type="parTrans" cxnId="{A8A61F05-1B40-4153-8882-B5D90BFB7046}">
      <dgm:prSet/>
      <dgm:spPr/>
      <dgm:t>
        <a:bodyPr/>
        <a:lstStyle/>
        <a:p>
          <a:endParaRPr lang="en-US" sz="2400"/>
        </a:p>
      </dgm:t>
    </dgm:pt>
    <dgm:pt modelId="{93EBFB0E-3F66-4346-BA55-24C30354EF90}" type="sibTrans" cxnId="{A8A61F05-1B40-4153-8882-B5D90BFB7046}">
      <dgm:prSet/>
      <dgm:spPr/>
      <dgm:t>
        <a:bodyPr/>
        <a:lstStyle/>
        <a:p>
          <a:endParaRPr lang="en-US" sz="2400"/>
        </a:p>
      </dgm:t>
    </dgm:pt>
    <dgm:pt modelId="{0AF45F4D-C7BA-41B7-8CA4-A058D0A82FEB}">
      <dgm:prSet phldrT="[Text]" custT="1"/>
      <dgm:spPr/>
      <dgm:t>
        <a:bodyPr/>
        <a:lstStyle/>
        <a:p>
          <a:r>
            <a:rPr lang="en-US" sz="1800" dirty="0" smtClean="0"/>
            <a:t>InfoSec</a:t>
          </a:r>
          <a:endParaRPr lang="en-US" sz="1800" dirty="0"/>
        </a:p>
      </dgm:t>
    </dgm:pt>
    <dgm:pt modelId="{9DD15973-2E6F-4715-B2A6-2DA633BF488E}" type="parTrans" cxnId="{19129D5E-3BB0-4536-BB35-397AAF64A99E}">
      <dgm:prSet custT="1"/>
      <dgm:spPr/>
      <dgm:t>
        <a:bodyPr/>
        <a:lstStyle/>
        <a:p>
          <a:endParaRPr lang="en-US" sz="1800"/>
        </a:p>
      </dgm:t>
    </dgm:pt>
    <dgm:pt modelId="{4428EBA6-3B37-4E07-B0E1-784A2F8F64BA}" type="sibTrans" cxnId="{19129D5E-3BB0-4536-BB35-397AAF64A99E}">
      <dgm:prSet/>
      <dgm:spPr/>
      <dgm:t>
        <a:bodyPr/>
        <a:lstStyle/>
        <a:p>
          <a:endParaRPr lang="en-US" sz="2400"/>
        </a:p>
      </dgm:t>
    </dgm:pt>
    <dgm:pt modelId="{81E1A4EE-0AC5-4941-8572-FAE8BE429DA7}">
      <dgm:prSet phldrT="[Text]" custT="1"/>
      <dgm:spPr/>
      <dgm:t>
        <a:bodyPr/>
        <a:lstStyle/>
        <a:p>
          <a:r>
            <a:rPr lang="en-US" sz="1600" dirty="0" smtClean="0"/>
            <a:t>Compliance</a:t>
          </a:r>
          <a:endParaRPr lang="en-US" sz="1600" dirty="0"/>
        </a:p>
      </dgm:t>
    </dgm:pt>
    <dgm:pt modelId="{959DD19B-B968-413B-9BB4-34750DA4D95F}" type="parTrans" cxnId="{30B360F8-1F1C-4E41-9E58-9BFE6C513E23}">
      <dgm:prSet custT="1"/>
      <dgm:spPr/>
      <dgm:t>
        <a:bodyPr/>
        <a:lstStyle/>
        <a:p>
          <a:endParaRPr lang="en-US" sz="1800"/>
        </a:p>
      </dgm:t>
    </dgm:pt>
    <dgm:pt modelId="{BDCAD631-E0C7-4B9D-B1F4-8A749DA5F955}" type="sibTrans" cxnId="{30B360F8-1F1C-4E41-9E58-9BFE6C513E23}">
      <dgm:prSet/>
      <dgm:spPr/>
      <dgm:t>
        <a:bodyPr/>
        <a:lstStyle/>
        <a:p>
          <a:endParaRPr lang="en-US" sz="2400"/>
        </a:p>
      </dgm:t>
    </dgm:pt>
    <dgm:pt modelId="{97D736A1-1D61-4DE3-905F-BFCDFF508E52}">
      <dgm:prSet phldrT="[Text]" custT="1"/>
      <dgm:spPr/>
      <dgm:t>
        <a:bodyPr/>
        <a:lstStyle/>
        <a:p>
          <a:r>
            <a:rPr lang="en-US" sz="1800" dirty="0" smtClean="0"/>
            <a:t>Risk</a:t>
          </a:r>
          <a:endParaRPr lang="en-US" sz="1800" dirty="0"/>
        </a:p>
      </dgm:t>
    </dgm:pt>
    <dgm:pt modelId="{B70A99F6-3710-4846-972E-5758D208645D}" type="parTrans" cxnId="{3072D9EF-F348-4375-87F2-70A974121DB3}">
      <dgm:prSet custT="1"/>
      <dgm:spPr/>
      <dgm:t>
        <a:bodyPr/>
        <a:lstStyle/>
        <a:p>
          <a:endParaRPr lang="en-US" sz="1800"/>
        </a:p>
      </dgm:t>
    </dgm:pt>
    <dgm:pt modelId="{D69A3765-B408-4E20-A4C7-503EB623B508}" type="sibTrans" cxnId="{3072D9EF-F348-4375-87F2-70A974121DB3}">
      <dgm:prSet/>
      <dgm:spPr/>
      <dgm:t>
        <a:bodyPr/>
        <a:lstStyle/>
        <a:p>
          <a:endParaRPr lang="en-US" sz="2400"/>
        </a:p>
      </dgm:t>
    </dgm:pt>
    <dgm:pt modelId="{4C816E1B-4DCC-41EB-AC30-A7C1744B7A27}">
      <dgm:prSet phldrT="[Text]" custT="1"/>
      <dgm:spPr/>
      <dgm:t>
        <a:bodyPr/>
        <a:lstStyle/>
        <a:p>
          <a:r>
            <a:rPr lang="en-US" sz="1800" dirty="0" smtClean="0"/>
            <a:t>Audit</a:t>
          </a:r>
          <a:endParaRPr lang="en-US" sz="1800" dirty="0"/>
        </a:p>
      </dgm:t>
    </dgm:pt>
    <dgm:pt modelId="{7737A796-0CA6-43D6-AE8E-EC5508FF66D3}" type="parTrans" cxnId="{21456DFA-5274-4D02-933B-F39421B963DC}">
      <dgm:prSet custT="1"/>
      <dgm:spPr/>
      <dgm:t>
        <a:bodyPr/>
        <a:lstStyle/>
        <a:p>
          <a:endParaRPr lang="en-US" sz="1800"/>
        </a:p>
      </dgm:t>
    </dgm:pt>
    <dgm:pt modelId="{D2E5DA02-C000-4DDE-9FB9-73979F78A62F}" type="sibTrans" cxnId="{21456DFA-5274-4D02-933B-F39421B963DC}">
      <dgm:prSet/>
      <dgm:spPr/>
      <dgm:t>
        <a:bodyPr/>
        <a:lstStyle/>
        <a:p>
          <a:endParaRPr lang="en-US" sz="2400"/>
        </a:p>
      </dgm:t>
    </dgm:pt>
    <dgm:pt modelId="{77448A73-AB2A-4681-870D-7EFB1E347062}" type="pres">
      <dgm:prSet presAssocID="{19E5A1EB-0353-46EE-B6BD-284EFE238B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6B0BC2-2414-4889-A6F4-BB4B9F8EDFF6}" type="pres">
      <dgm:prSet presAssocID="{12086FAE-1197-44B6-B72C-EF17608A68AF}" presName="centerShape" presStyleLbl="node0" presStyleIdx="0" presStyleCnt="1"/>
      <dgm:spPr/>
      <dgm:t>
        <a:bodyPr/>
        <a:lstStyle/>
        <a:p>
          <a:endParaRPr lang="en-US"/>
        </a:p>
      </dgm:t>
    </dgm:pt>
    <dgm:pt modelId="{758B6D5E-E8D3-49A7-BD6B-84782EBD7CC8}" type="pres">
      <dgm:prSet presAssocID="{9DD15973-2E6F-4715-B2A6-2DA633BF488E}" presName="parTrans" presStyleLbl="sibTrans2D1" presStyleIdx="0" presStyleCnt="4"/>
      <dgm:spPr/>
      <dgm:t>
        <a:bodyPr/>
        <a:lstStyle/>
        <a:p>
          <a:endParaRPr lang="en-US"/>
        </a:p>
      </dgm:t>
    </dgm:pt>
    <dgm:pt modelId="{C300D179-3159-4138-9A04-1220367EC5F0}" type="pres">
      <dgm:prSet presAssocID="{9DD15973-2E6F-4715-B2A6-2DA633BF488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490BE44-40A9-4D02-B481-73F43B4D1BC6}" type="pres">
      <dgm:prSet presAssocID="{0AF45F4D-C7BA-41B7-8CA4-A058D0A82FE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7311D-112B-4DC2-B222-0F1D692A36EB}" type="pres">
      <dgm:prSet presAssocID="{959DD19B-B968-413B-9BB4-34750DA4D95F}" presName="parTrans" presStyleLbl="sibTrans2D1" presStyleIdx="1" presStyleCnt="4"/>
      <dgm:spPr/>
      <dgm:t>
        <a:bodyPr/>
        <a:lstStyle/>
        <a:p>
          <a:endParaRPr lang="en-US"/>
        </a:p>
      </dgm:t>
    </dgm:pt>
    <dgm:pt modelId="{A8EDCC95-D17B-401E-8EE5-4347B1C9EBF3}" type="pres">
      <dgm:prSet presAssocID="{959DD19B-B968-413B-9BB4-34750DA4D95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7066520-C3A5-4582-8094-5DA0229BF0A8}" type="pres">
      <dgm:prSet presAssocID="{81E1A4EE-0AC5-4941-8572-FAE8BE429DA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92C38-B441-451A-9C0A-39E1851B8D75}" type="pres">
      <dgm:prSet presAssocID="{B70A99F6-3710-4846-972E-5758D208645D}" presName="parTrans" presStyleLbl="sibTrans2D1" presStyleIdx="2" presStyleCnt="4"/>
      <dgm:spPr/>
      <dgm:t>
        <a:bodyPr/>
        <a:lstStyle/>
        <a:p>
          <a:endParaRPr lang="en-US"/>
        </a:p>
      </dgm:t>
    </dgm:pt>
    <dgm:pt modelId="{0F7E1740-344B-4B6E-B97C-D9206A576355}" type="pres">
      <dgm:prSet presAssocID="{B70A99F6-3710-4846-972E-5758D208645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710B9D2-4E3F-49EA-BF9E-B5C19A93627F}" type="pres">
      <dgm:prSet presAssocID="{97D736A1-1D61-4DE3-905F-BFCDFF508E5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C6325-F48B-4285-9D02-3104E74FE1D9}" type="pres">
      <dgm:prSet presAssocID="{7737A796-0CA6-43D6-AE8E-EC5508FF66D3}" presName="parTrans" presStyleLbl="sibTrans2D1" presStyleIdx="3" presStyleCnt="4"/>
      <dgm:spPr/>
      <dgm:t>
        <a:bodyPr/>
        <a:lstStyle/>
        <a:p>
          <a:endParaRPr lang="en-US"/>
        </a:p>
      </dgm:t>
    </dgm:pt>
    <dgm:pt modelId="{ECF9A138-2378-48D7-BC28-2D4E13A6E296}" type="pres">
      <dgm:prSet presAssocID="{7737A796-0CA6-43D6-AE8E-EC5508FF66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D5A3C4D-61DF-4951-B40B-C98F4D83A565}" type="pres">
      <dgm:prSet presAssocID="{4C816E1B-4DCC-41EB-AC30-A7C1744B7A2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456DFA-5274-4D02-933B-F39421B963DC}" srcId="{12086FAE-1197-44B6-B72C-EF17608A68AF}" destId="{4C816E1B-4DCC-41EB-AC30-A7C1744B7A27}" srcOrd="3" destOrd="0" parTransId="{7737A796-0CA6-43D6-AE8E-EC5508FF66D3}" sibTransId="{D2E5DA02-C000-4DDE-9FB9-73979F78A62F}"/>
    <dgm:cxn modelId="{30B360F8-1F1C-4E41-9E58-9BFE6C513E23}" srcId="{12086FAE-1197-44B6-B72C-EF17608A68AF}" destId="{81E1A4EE-0AC5-4941-8572-FAE8BE429DA7}" srcOrd="1" destOrd="0" parTransId="{959DD19B-B968-413B-9BB4-34750DA4D95F}" sibTransId="{BDCAD631-E0C7-4B9D-B1F4-8A749DA5F955}"/>
    <dgm:cxn modelId="{E20E9723-FEC5-4282-B13A-4DD026AEBB52}" type="presOf" srcId="{7737A796-0CA6-43D6-AE8E-EC5508FF66D3}" destId="{EA6C6325-F48B-4285-9D02-3104E74FE1D9}" srcOrd="0" destOrd="0" presId="urn:microsoft.com/office/officeart/2005/8/layout/radial5"/>
    <dgm:cxn modelId="{1B52497A-1D81-49C8-B971-AC4EBB5979C8}" type="presOf" srcId="{19E5A1EB-0353-46EE-B6BD-284EFE238B4E}" destId="{77448A73-AB2A-4681-870D-7EFB1E347062}" srcOrd="0" destOrd="0" presId="urn:microsoft.com/office/officeart/2005/8/layout/radial5"/>
    <dgm:cxn modelId="{A4085FB9-6B36-4BC2-9272-C84FB7A73AD0}" type="presOf" srcId="{81E1A4EE-0AC5-4941-8572-FAE8BE429DA7}" destId="{97066520-C3A5-4582-8094-5DA0229BF0A8}" srcOrd="0" destOrd="0" presId="urn:microsoft.com/office/officeart/2005/8/layout/radial5"/>
    <dgm:cxn modelId="{3072D9EF-F348-4375-87F2-70A974121DB3}" srcId="{12086FAE-1197-44B6-B72C-EF17608A68AF}" destId="{97D736A1-1D61-4DE3-905F-BFCDFF508E52}" srcOrd="2" destOrd="0" parTransId="{B70A99F6-3710-4846-972E-5758D208645D}" sibTransId="{D69A3765-B408-4E20-A4C7-503EB623B508}"/>
    <dgm:cxn modelId="{42A4B4F4-9FC1-4AED-B17B-A235E5FDBD4A}" type="presOf" srcId="{9DD15973-2E6F-4715-B2A6-2DA633BF488E}" destId="{758B6D5E-E8D3-49A7-BD6B-84782EBD7CC8}" srcOrd="0" destOrd="0" presId="urn:microsoft.com/office/officeart/2005/8/layout/radial5"/>
    <dgm:cxn modelId="{FEA7DD68-8C26-41B3-8BCB-529C5CB8FCD5}" type="presOf" srcId="{9DD15973-2E6F-4715-B2A6-2DA633BF488E}" destId="{C300D179-3159-4138-9A04-1220367EC5F0}" srcOrd="1" destOrd="0" presId="urn:microsoft.com/office/officeart/2005/8/layout/radial5"/>
    <dgm:cxn modelId="{8CC13B62-E254-489A-AFD1-74738A69CC06}" type="presOf" srcId="{4C816E1B-4DCC-41EB-AC30-A7C1744B7A27}" destId="{4D5A3C4D-61DF-4951-B40B-C98F4D83A565}" srcOrd="0" destOrd="0" presId="urn:microsoft.com/office/officeart/2005/8/layout/radial5"/>
    <dgm:cxn modelId="{195CD46F-A8F6-4BA7-A9B5-C756B3596421}" type="presOf" srcId="{97D736A1-1D61-4DE3-905F-BFCDFF508E52}" destId="{1710B9D2-4E3F-49EA-BF9E-B5C19A93627F}" srcOrd="0" destOrd="0" presId="urn:microsoft.com/office/officeart/2005/8/layout/radial5"/>
    <dgm:cxn modelId="{3CEF1F30-A6D1-4C0A-BFB8-B48C5B208B42}" type="presOf" srcId="{959DD19B-B968-413B-9BB4-34750DA4D95F}" destId="{FB47311D-112B-4DC2-B222-0F1D692A36EB}" srcOrd="0" destOrd="0" presId="urn:microsoft.com/office/officeart/2005/8/layout/radial5"/>
    <dgm:cxn modelId="{E85277FA-BC79-4963-9C4C-690E6A532CEB}" type="presOf" srcId="{959DD19B-B968-413B-9BB4-34750DA4D95F}" destId="{A8EDCC95-D17B-401E-8EE5-4347B1C9EBF3}" srcOrd="1" destOrd="0" presId="urn:microsoft.com/office/officeart/2005/8/layout/radial5"/>
    <dgm:cxn modelId="{5751FF0C-4DC1-4423-9D00-83194C63232C}" type="presOf" srcId="{7737A796-0CA6-43D6-AE8E-EC5508FF66D3}" destId="{ECF9A138-2378-48D7-BC28-2D4E13A6E296}" srcOrd="1" destOrd="0" presId="urn:microsoft.com/office/officeart/2005/8/layout/radial5"/>
    <dgm:cxn modelId="{A8A61F05-1B40-4153-8882-B5D90BFB7046}" srcId="{19E5A1EB-0353-46EE-B6BD-284EFE238B4E}" destId="{12086FAE-1197-44B6-B72C-EF17608A68AF}" srcOrd="0" destOrd="0" parTransId="{CD03492F-1A14-435F-9EEB-EA1C5410F48B}" sibTransId="{93EBFB0E-3F66-4346-BA55-24C30354EF90}"/>
    <dgm:cxn modelId="{1E2C3855-0B76-4E8A-86C6-02D3F736DE95}" type="presOf" srcId="{B70A99F6-3710-4846-972E-5758D208645D}" destId="{0F7E1740-344B-4B6E-B97C-D9206A576355}" srcOrd="1" destOrd="0" presId="urn:microsoft.com/office/officeart/2005/8/layout/radial5"/>
    <dgm:cxn modelId="{19129D5E-3BB0-4536-BB35-397AAF64A99E}" srcId="{12086FAE-1197-44B6-B72C-EF17608A68AF}" destId="{0AF45F4D-C7BA-41B7-8CA4-A058D0A82FEB}" srcOrd="0" destOrd="0" parTransId="{9DD15973-2E6F-4715-B2A6-2DA633BF488E}" sibTransId="{4428EBA6-3B37-4E07-B0E1-784A2F8F64BA}"/>
    <dgm:cxn modelId="{6CA0346E-44D7-4D43-A66C-A59CBD7AADDE}" type="presOf" srcId="{0AF45F4D-C7BA-41B7-8CA4-A058D0A82FEB}" destId="{8490BE44-40A9-4D02-B481-73F43B4D1BC6}" srcOrd="0" destOrd="0" presId="urn:microsoft.com/office/officeart/2005/8/layout/radial5"/>
    <dgm:cxn modelId="{996CE3FF-BA14-44B4-8C71-A9A697D2A4A7}" type="presOf" srcId="{12086FAE-1197-44B6-B72C-EF17608A68AF}" destId="{E76B0BC2-2414-4889-A6F4-BB4B9F8EDFF6}" srcOrd="0" destOrd="0" presId="urn:microsoft.com/office/officeart/2005/8/layout/radial5"/>
    <dgm:cxn modelId="{DD0E89B3-44DB-4637-8E22-9006EF459901}" type="presOf" srcId="{B70A99F6-3710-4846-972E-5758D208645D}" destId="{F4392C38-B441-451A-9C0A-39E1851B8D75}" srcOrd="0" destOrd="0" presId="urn:microsoft.com/office/officeart/2005/8/layout/radial5"/>
    <dgm:cxn modelId="{9FA3C714-F80A-4C80-B27A-5AA0E5B9A868}" type="presParOf" srcId="{77448A73-AB2A-4681-870D-7EFB1E347062}" destId="{E76B0BC2-2414-4889-A6F4-BB4B9F8EDFF6}" srcOrd="0" destOrd="0" presId="urn:microsoft.com/office/officeart/2005/8/layout/radial5"/>
    <dgm:cxn modelId="{B465BC19-4500-4FBA-9D5B-098E62DD2313}" type="presParOf" srcId="{77448A73-AB2A-4681-870D-7EFB1E347062}" destId="{758B6D5E-E8D3-49A7-BD6B-84782EBD7CC8}" srcOrd="1" destOrd="0" presId="urn:microsoft.com/office/officeart/2005/8/layout/radial5"/>
    <dgm:cxn modelId="{53766E64-BA82-454F-BFFD-E925007324CA}" type="presParOf" srcId="{758B6D5E-E8D3-49A7-BD6B-84782EBD7CC8}" destId="{C300D179-3159-4138-9A04-1220367EC5F0}" srcOrd="0" destOrd="0" presId="urn:microsoft.com/office/officeart/2005/8/layout/radial5"/>
    <dgm:cxn modelId="{0E814880-1251-4FBA-91D0-B30BDBC379FE}" type="presParOf" srcId="{77448A73-AB2A-4681-870D-7EFB1E347062}" destId="{8490BE44-40A9-4D02-B481-73F43B4D1BC6}" srcOrd="2" destOrd="0" presId="urn:microsoft.com/office/officeart/2005/8/layout/radial5"/>
    <dgm:cxn modelId="{14D0EC33-0216-40FC-833C-F30F173FF449}" type="presParOf" srcId="{77448A73-AB2A-4681-870D-7EFB1E347062}" destId="{FB47311D-112B-4DC2-B222-0F1D692A36EB}" srcOrd="3" destOrd="0" presId="urn:microsoft.com/office/officeart/2005/8/layout/radial5"/>
    <dgm:cxn modelId="{89E54541-82D6-424C-AAA6-D32F6185146D}" type="presParOf" srcId="{FB47311D-112B-4DC2-B222-0F1D692A36EB}" destId="{A8EDCC95-D17B-401E-8EE5-4347B1C9EBF3}" srcOrd="0" destOrd="0" presId="urn:microsoft.com/office/officeart/2005/8/layout/radial5"/>
    <dgm:cxn modelId="{23AC926B-A056-4775-A1DF-F856CF235168}" type="presParOf" srcId="{77448A73-AB2A-4681-870D-7EFB1E347062}" destId="{97066520-C3A5-4582-8094-5DA0229BF0A8}" srcOrd="4" destOrd="0" presId="urn:microsoft.com/office/officeart/2005/8/layout/radial5"/>
    <dgm:cxn modelId="{56BBA4A0-4BC2-4290-AC79-93D0C70A39A8}" type="presParOf" srcId="{77448A73-AB2A-4681-870D-7EFB1E347062}" destId="{F4392C38-B441-451A-9C0A-39E1851B8D75}" srcOrd="5" destOrd="0" presId="urn:microsoft.com/office/officeart/2005/8/layout/radial5"/>
    <dgm:cxn modelId="{5C8E5790-C6C5-4FCB-BF2F-F35087795EBD}" type="presParOf" srcId="{F4392C38-B441-451A-9C0A-39E1851B8D75}" destId="{0F7E1740-344B-4B6E-B97C-D9206A576355}" srcOrd="0" destOrd="0" presId="urn:microsoft.com/office/officeart/2005/8/layout/radial5"/>
    <dgm:cxn modelId="{3494E6D6-7320-4964-8E13-B058703C3F94}" type="presParOf" srcId="{77448A73-AB2A-4681-870D-7EFB1E347062}" destId="{1710B9D2-4E3F-49EA-BF9E-B5C19A93627F}" srcOrd="6" destOrd="0" presId="urn:microsoft.com/office/officeart/2005/8/layout/radial5"/>
    <dgm:cxn modelId="{8B6DB95E-B63C-42AF-A739-BEE976E48320}" type="presParOf" srcId="{77448A73-AB2A-4681-870D-7EFB1E347062}" destId="{EA6C6325-F48B-4285-9D02-3104E74FE1D9}" srcOrd="7" destOrd="0" presId="urn:microsoft.com/office/officeart/2005/8/layout/radial5"/>
    <dgm:cxn modelId="{C05B2C9F-E3F1-43D3-A555-96C2F2517D3B}" type="presParOf" srcId="{EA6C6325-F48B-4285-9D02-3104E74FE1D9}" destId="{ECF9A138-2378-48D7-BC28-2D4E13A6E296}" srcOrd="0" destOrd="0" presId="urn:microsoft.com/office/officeart/2005/8/layout/radial5"/>
    <dgm:cxn modelId="{0D421677-825B-44BA-A910-AB39668975ED}" type="presParOf" srcId="{77448A73-AB2A-4681-870D-7EFB1E347062}" destId="{4D5A3C4D-61DF-4951-B40B-C98F4D83A56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15E92-5120-4788-9AB7-F63BBD9D18D5}" type="doc">
      <dgm:prSet loTypeId="urn:microsoft.com/office/officeart/2005/8/layout/arrow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592CD5C-1A9E-42D8-9586-CB4AEE8C09E8}">
      <dgm:prSet phldrT="[Text]"/>
      <dgm:spPr/>
      <dgm:t>
        <a:bodyPr/>
        <a:lstStyle/>
        <a:p>
          <a:r>
            <a:rPr lang="en-US" dirty="0" smtClean="0"/>
            <a:t>Security Harden ?</a:t>
          </a:r>
          <a:endParaRPr lang="en-US" dirty="0"/>
        </a:p>
      </dgm:t>
    </dgm:pt>
    <dgm:pt modelId="{CA88AC8A-8CEA-452E-BBC5-1C3A6A755A15}" type="parTrans" cxnId="{FAFF76BF-F2C2-4AE3-974D-DCCE9A914364}">
      <dgm:prSet/>
      <dgm:spPr/>
      <dgm:t>
        <a:bodyPr/>
        <a:lstStyle/>
        <a:p>
          <a:endParaRPr lang="en-US"/>
        </a:p>
      </dgm:t>
    </dgm:pt>
    <dgm:pt modelId="{DABE2D9B-A0EC-4C99-A582-3D1EEDAC9067}" type="sibTrans" cxnId="{FAFF76BF-F2C2-4AE3-974D-DCCE9A914364}">
      <dgm:prSet/>
      <dgm:spPr/>
      <dgm:t>
        <a:bodyPr/>
        <a:lstStyle/>
        <a:p>
          <a:endParaRPr lang="en-US"/>
        </a:p>
      </dgm:t>
    </dgm:pt>
    <dgm:pt modelId="{941ADA1B-E1DA-4770-93A0-E821447FF8AD}">
      <dgm:prSet phldrT="[Text]"/>
      <dgm:spPr/>
      <dgm:t>
        <a:bodyPr/>
        <a:lstStyle/>
        <a:p>
          <a:r>
            <a:rPr lang="en-US" dirty="0" smtClean="0"/>
            <a:t>Manage Security ?</a:t>
          </a:r>
          <a:endParaRPr lang="en-US" dirty="0"/>
        </a:p>
      </dgm:t>
    </dgm:pt>
    <dgm:pt modelId="{CE237866-EBF4-43C9-8CB0-41F0571E0E15}" type="parTrans" cxnId="{8F95F643-C67C-40BD-9B92-70D756F5249A}">
      <dgm:prSet/>
      <dgm:spPr/>
      <dgm:t>
        <a:bodyPr/>
        <a:lstStyle/>
        <a:p>
          <a:endParaRPr lang="en-US"/>
        </a:p>
      </dgm:t>
    </dgm:pt>
    <dgm:pt modelId="{F50F425D-64C9-4805-BF2B-543DC3A5BF83}" type="sibTrans" cxnId="{8F95F643-C67C-40BD-9B92-70D756F5249A}">
      <dgm:prSet/>
      <dgm:spPr/>
      <dgm:t>
        <a:bodyPr/>
        <a:lstStyle/>
        <a:p>
          <a:endParaRPr lang="en-US"/>
        </a:p>
      </dgm:t>
    </dgm:pt>
    <dgm:pt modelId="{17CD8A25-7018-409D-A613-C2DE366D2713}" type="pres">
      <dgm:prSet presAssocID="{32515E92-5120-4788-9AB7-F63BBD9D18D5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7D06DF-B08F-4F0B-AAE3-177E85D87DFE}" type="pres">
      <dgm:prSet presAssocID="{32515E92-5120-4788-9AB7-F63BBD9D18D5}" presName="ribbon" presStyleLbl="node1" presStyleIdx="0" presStyleCnt="1"/>
      <dgm:spPr/>
    </dgm:pt>
    <dgm:pt modelId="{050AA952-ABDE-45B8-8593-9A3B9458C936}" type="pres">
      <dgm:prSet presAssocID="{32515E92-5120-4788-9AB7-F63BBD9D18D5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D7EA8-485E-43DA-837C-0A634046F776}" type="pres">
      <dgm:prSet presAssocID="{32515E92-5120-4788-9AB7-F63BBD9D18D5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95F643-C67C-40BD-9B92-70D756F5249A}" srcId="{32515E92-5120-4788-9AB7-F63BBD9D18D5}" destId="{941ADA1B-E1DA-4770-93A0-E821447FF8AD}" srcOrd="1" destOrd="0" parTransId="{CE237866-EBF4-43C9-8CB0-41F0571E0E15}" sibTransId="{F50F425D-64C9-4805-BF2B-543DC3A5BF83}"/>
    <dgm:cxn modelId="{FAFF76BF-F2C2-4AE3-974D-DCCE9A914364}" srcId="{32515E92-5120-4788-9AB7-F63BBD9D18D5}" destId="{0592CD5C-1A9E-42D8-9586-CB4AEE8C09E8}" srcOrd="0" destOrd="0" parTransId="{CA88AC8A-8CEA-452E-BBC5-1C3A6A755A15}" sibTransId="{DABE2D9B-A0EC-4C99-A582-3D1EEDAC9067}"/>
    <dgm:cxn modelId="{15132801-FADA-4C0A-A3C9-0DCB05C616A9}" type="presOf" srcId="{0592CD5C-1A9E-42D8-9586-CB4AEE8C09E8}" destId="{050AA952-ABDE-45B8-8593-9A3B9458C936}" srcOrd="0" destOrd="0" presId="urn:microsoft.com/office/officeart/2005/8/layout/arrow6"/>
    <dgm:cxn modelId="{F2127200-5E7C-4D55-BA06-EF9B3AD04917}" type="presOf" srcId="{32515E92-5120-4788-9AB7-F63BBD9D18D5}" destId="{17CD8A25-7018-409D-A613-C2DE366D2713}" srcOrd="0" destOrd="0" presId="urn:microsoft.com/office/officeart/2005/8/layout/arrow6"/>
    <dgm:cxn modelId="{90E14631-81E0-4586-9571-FAEEE7A3D5AC}" type="presOf" srcId="{941ADA1B-E1DA-4770-93A0-E821447FF8AD}" destId="{1A9D7EA8-485E-43DA-837C-0A634046F776}" srcOrd="0" destOrd="0" presId="urn:microsoft.com/office/officeart/2005/8/layout/arrow6"/>
    <dgm:cxn modelId="{5FE15B9A-4B69-4DFE-9882-F452B50938E8}" type="presParOf" srcId="{17CD8A25-7018-409D-A613-C2DE366D2713}" destId="{A07D06DF-B08F-4F0B-AAE3-177E85D87DFE}" srcOrd="0" destOrd="0" presId="urn:microsoft.com/office/officeart/2005/8/layout/arrow6"/>
    <dgm:cxn modelId="{449555EF-BCDA-4500-B0A2-8D1B10CAFBD8}" type="presParOf" srcId="{17CD8A25-7018-409D-A613-C2DE366D2713}" destId="{050AA952-ABDE-45B8-8593-9A3B9458C936}" srcOrd="1" destOrd="0" presId="urn:microsoft.com/office/officeart/2005/8/layout/arrow6"/>
    <dgm:cxn modelId="{65EB259A-A7DC-4CB6-925F-DF02AB72CCDE}" type="presParOf" srcId="{17CD8A25-7018-409D-A613-C2DE366D2713}" destId="{1A9D7EA8-485E-43DA-837C-0A634046F77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0BC2-2414-4889-A6F4-BB4B9F8EDFF6}">
      <dsp:nvSpPr>
        <dsp:cNvPr id="0" name=""/>
        <dsp:cNvSpPr/>
      </dsp:nvSpPr>
      <dsp:spPr>
        <a:xfrm>
          <a:off x="3560376" y="1715745"/>
          <a:ext cx="1222097" cy="1222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 smtClean="0"/>
            <a:t>IT</a:t>
          </a:r>
          <a:endParaRPr lang="en-US" sz="6600" kern="1200" dirty="0"/>
        </a:p>
      </dsp:txBody>
      <dsp:txXfrm>
        <a:off x="3739348" y="1894717"/>
        <a:ext cx="864153" cy="864153"/>
      </dsp:txXfrm>
    </dsp:sp>
    <dsp:sp modelId="{758B6D5E-E8D3-49A7-BD6B-84782EBD7CC8}">
      <dsp:nvSpPr>
        <dsp:cNvPr id="0" name=""/>
        <dsp:cNvSpPr/>
      </dsp:nvSpPr>
      <dsp:spPr>
        <a:xfrm rot="16200000">
          <a:off x="4041174" y="1269605"/>
          <a:ext cx="260501" cy="415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80249" y="1391783"/>
        <a:ext cx="182351" cy="249307"/>
      </dsp:txXfrm>
    </dsp:sp>
    <dsp:sp modelId="{8490BE44-40A9-4D02-B481-73F43B4D1BC6}">
      <dsp:nvSpPr>
        <dsp:cNvPr id="0" name=""/>
        <dsp:cNvSpPr/>
      </dsp:nvSpPr>
      <dsp:spPr>
        <a:xfrm>
          <a:off x="3560376" y="2136"/>
          <a:ext cx="1222097" cy="12220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InfoSec</a:t>
          </a:r>
          <a:endParaRPr lang="en-US" sz="1800" kern="1200" dirty="0"/>
        </a:p>
      </dsp:txBody>
      <dsp:txXfrm>
        <a:off x="3739348" y="181108"/>
        <a:ext cx="864153" cy="864153"/>
      </dsp:txXfrm>
    </dsp:sp>
    <dsp:sp modelId="{FB47311D-112B-4DC2-B222-0F1D692A36EB}">
      <dsp:nvSpPr>
        <dsp:cNvPr id="0" name=""/>
        <dsp:cNvSpPr/>
      </dsp:nvSpPr>
      <dsp:spPr>
        <a:xfrm>
          <a:off x="4890606" y="2119037"/>
          <a:ext cx="260501" cy="415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890606" y="2202140"/>
        <a:ext cx="182351" cy="249307"/>
      </dsp:txXfrm>
    </dsp:sp>
    <dsp:sp modelId="{97066520-C3A5-4582-8094-5DA0229BF0A8}">
      <dsp:nvSpPr>
        <dsp:cNvPr id="0" name=""/>
        <dsp:cNvSpPr/>
      </dsp:nvSpPr>
      <dsp:spPr>
        <a:xfrm>
          <a:off x="5273985" y="1715745"/>
          <a:ext cx="1222097" cy="1222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Compliance</a:t>
          </a:r>
          <a:endParaRPr lang="en-US" sz="1600" kern="1200" dirty="0"/>
        </a:p>
      </dsp:txBody>
      <dsp:txXfrm>
        <a:off x="5452957" y="1894717"/>
        <a:ext cx="864153" cy="864153"/>
      </dsp:txXfrm>
    </dsp:sp>
    <dsp:sp modelId="{F4392C38-B441-451A-9C0A-39E1851B8D75}">
      <dsp:nvSpPr>
        <dsp:cNvPr id="0" name=""/>
        <dsp:cNvSpPr/>
      </dsp:nvSpPr>
      <dsp:spPr>
        <a:xfrm rot="5400000">
          <a:off x="4041174" y="2968469"/>
          <a:ext cx="260501" cy="415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80249" y="3012497"/>
        <a:ext cx="182351" cy="249307"/>
      </dsp:txXfrm>
    </dsp:sp>
    <dsp:sp modelId="{1710B9D2-4E3F-49EA-BF9E-B5C19A93627F}">
      <dsp:nvSpPr>
        <dsp:cNvPr id="0" name=""/>
        <dsp:cNvSpPr/>
      </dsp:nvSpPr>
      <dsp:spPr>
        <a:xfrm>
          <a:off x="3560376" y="3429354"/>
          <a:ext cx="1222097" cy="12220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Risk</a:t>
          </a:r>
          <a:endParaRPr lang="en-US" sz="1800" kern="1200" dirty="0"/>
        </a:p>
      </dsp:txBody>
      <dsp:txXfrm>
        <a:off x="3739348" y="3608326"/>
        <a:ext cx="864153" cy="864153"/>
      </dsp:txXfrm>
    </dsp:sp>
    <dsp:sp modelId="{EA6C6325-F48B-4285-9D02-3104E74FE1D9}">
      <dsp:nvSpPr>
        <dsp:cNvPr id="0" name=""/>
        <dsp:cNvSpPr/>
      </dsp:nvSpPr>
      <dsp:spPr>
        <a:xfrm rot="10800000">
          <a:off x="3191742" y="2119037"/>
          <a:ext cx="260501" cy="415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269892" y="2202140"/>
        <a:ext cx="182351" cy="249307"/>
      </dsp:txXfrm>
    </dsp:sp>
    <dsp:sp modelId="{4D5A3C4D-61DF-4951-B40B-C98F4D83A565}">
      <dsp:nvSpPr>
        <dsp:cNvPr id="0" name=""/>
        <dsp:cNvSpPr/>
      </dsp:nvSpPr>
      <dsp:spPr>
        <a:xfrm>
          <a:off x="1846767" y="1715745"/>
          <a:ext cx="1222097" cy="12220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Audit</a:t>
          </a:r>
          <a:endParaRPr lang="en-US" sz="1800" kern="1200" dirty="0"/>
        </a:p>
      </dsp:txBody>
      <dsp:txXfrm>
        <a:off x="2025739" y="1894717"/>
        <a:ext cx="864153" cy="86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D06DF-B08F-4F0B-AAE3-177E85D87DFE}">
      <dsp:nvSpPr>
        <dsp:cNvPr id="0" name=""/>
        <dsp:cNvSpPr/>
      </dsp:nvSpPr>
      <dsp:spPr>
        <a:xfrm>
          <a:off x="0" y="399638"/>
          <a:ext cx="8011236" cy="3204494"/>
        </a:xfrm>
        <a:prstGeom prst="leftRightRibb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AA952-ABDE-45B8-8593-9A3B9458C936}">
      <dsp:nvSpPr>
        <dsp:cNvPr id="0" name=""/>
        <dsp:cNvSpPr/>
      </dsp:nvSpPr>
      <dsp:spPr>
        <a:xfrm>
          <a:off x="961348" y="960424"/>
          <a:ext cx="2643707" cy="15702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6464" rIns="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Security Harden ?</a:t>
          </a:r>
          <a:endParaRPr lang="en-US" sz="4400" kern="1200" dirty="0"/>
        </a:p>
      </dsp:txBody>
      <dsp:txXfrm>
        <a:off x="961348" y="960424"/>
        <a:ext cx="2643707" cy="1570202"/>
      </dsp:txXfrm>
    </dsp:sp>
    <dsp:sp modelId="{1A9D7EA8-485E-43DA-837C-0A634046F776}">
      <dsp:nvSpPr>
        <dsp:cNvPr id="0" name=""/>
        <dsp:cNvSpPr/>
      </dsp:nvSpPr>
      <dsp:spPr>
        <a:xfrm>
          <a:off x="4005618" y="1473143"/>
          <a:ext cx="3124382" cy="15702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6464" rIns="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Manage Security ?</a:t>
          </a:r>
          <a:endParaRPr lang="en-US" sz="4400" kern="1200" dirty="0"/>
        </a:p>
      </dsp:txBody>
      <dsp:txXfrm>
        <a:off x="4005618" y="1473143"/>
        <a:ext cx="3124382" cy="1570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have a look at the typical IT &amp; Information Security challenges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Pakistan’s </a:t>
            </a:r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Posture &amp; Challenges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Pakistan’s </a:t>
            </a:r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Posture &amp; Challenges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69092453"/>
              </p:ext>
            </p:extLst>
          </p:nvPr>
        </p:nvGraphicFramePr>
        <p:xfrm>
          <a:off x="457200" y="1460430"/>
          <a:ext cx="8342850" cy="4653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 rot="18832834">
            <a:off x="1397735" y="1860599"/>
            <a:ext cx="2460339" cy="53376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CONTENTION</a:t>
            </a:r>
          </a:p>
        </p:txBody>
      </p:sp>
      <p:sp>
        <p:nvSpPr>
          <p:cNvPr id="10" name="TextBox 9"/>
          <p:cNvSpPr txBox="1"/>
          <p:nvPr/>
        </p:nvSpPr>
        <p:spPr>
          <a:xfrm rot="2632834">
            <a:off x="5163517" y="2008590"/>
            <a:ext cx="2644228" cy="49664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CONTENTION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8032834">
            <a:off x="5149731" y="5072837"/>
            <a:ext cx="2460339" cy="53376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CONTENTION</a:t>
            </a:r>
          </a:p>
        </p:txBody>
      </p:sp>
      <p:sp>
        <p:nvSpPr>
          <p:cNvPr id="12" name="TextBox 11"/>
          <p:cNvSpPr txBox="1"/>
          <p:nvPr/>
        </p:nvSpPr>
        <p:spPr>
          <a:xfrm rot="13432834">
            <a:off x="1396085" y="5130020"/>
            <a:ext cx="2644228" cy="49664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CONTENTION</a:t>
            </a:r>
          </a:p>
        </p:txBody>
      </p:sp>
    </p:spTree>
    <p:extLst>
      <p:ext uri="{BB962C8B-B14F-4D97-AF65-F5344CB8AC3E}">
        <p14:creationId xmlns:p14="http://schemas.microsoft.com/office/powerpoint/2010/main" val="5488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Pakistan’s </a:t>
            </a:r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Posture &amp; Challenges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1295" y="1337477"/>
            <a:ext cx="409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IT CHALLENGES SUMMARY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1" y="1983625"/>
            <a:ext cx="7956645" cy="42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6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Pakistan’s </a:t>
            </a:r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Posture &amp; Challenges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774" y="1283644"/>
            <a:ext cx="57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INFORMATION SECURITY CHALLENGES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3" y="1806864"/>
            <a:ext cx="8111320" cy="447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0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Pakistan’s </a:t>
            </a:r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Posture &amp; Challenges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478" y="1283644"/>
            <a:ext cx="5853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PAKISTAN INDUSTRY CHARACTERISTICS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" y="1920596"/>
            <a:ext cx="8092739" cy="420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4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Pakistan’s </a:t>
            </a:r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Posture &amp; Challenges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478" y="1283644"/>
            <a:ext cx="5853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PAKISTAN INDUSTRY CHARACTERISTICS</a:t>
            </a:r>
            <a:endParaRPr 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97469156"/>
              </p:ext>
            </p:extLst>
          </p:nvPr>
        </p:nvGraphicFramePr>
        <p:xfrm>
          <a:off x="682391" y="2124074"/>
          <a:ext cx="8011236" cy="4003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Image result for pakistan fla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01" y="1833375"/>
            <a:ext cx="1392998" cy="9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Pakistan is now almost one entire technology generation behind in Information Security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IT progressed during the last 10-12 years but InfoSec was ignored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Information Security  Transformation Model is the only way to catch up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Pakistan’s </a:t>
            </a:r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Posture &amp; Challenges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7540" y="55682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15737</TotalTime>
  <Words>123</Words>
  <Application>Microsoft Office PowerPoint</Application>
  <PresentationFormat>On-screen Show (4:3)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Pakistan’s InfoSecurity Posture &amp; Challenges </vt:lpstr>
      <vt:lpstr>Pakistan’s InfoSecurity Posture &amp; Challenges </vt:lpstr>
      <vt:lpstr>Pakistan’s InfoSecurity Posture &amp; Challenges </vt:lpstr>
      <vt:lpstr>Pakistan’s InfoSecurity Posture &amp; Challenges </vt:lpstr>
      <vt:lpstr>Pakistan’s InfoSecurity Posture &amp; Challenges </vt:lpstr>
      <vt:lpstr>Pakistan’s InfoSecurity Posture &amp; Challenges </vt:lpstr>
      <vt:lpstr>Pakistan’s InfoSecurity Posture &amp; Challenges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1043</cp:revision>
  <cp:lastPrinted>2017-07-15T17:14:51Z</cp:lastPrinted>
  <dcterms:modified xsi:type="dcterms:W3CDTF">2017-07-18T10:22:41Z</dcterms:modified>
</cp:coreProperties>
</file>