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52" r:id="rId2"/>
    <p:sldId id="353" r:id="rId3"/>
    <p:sldId id="354" r:id="rId4"/>
    <p:sldId id="355" r:id="rId5"/>
    <p:sldId id="356" r:id="rId6"/>
    <p:sldId id="35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26" d="100"/>
          <a:sy n="26" d="100"/>
        </p:scale>
        <p:origin x="72" y="97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BD76A0-CE85-4FE4-836C-661532AA29EA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EEBDEEA-28D5-48E9-A4EF-6AF2DC8D9A76}">
      <dgm:prSet phldrT="[Text]" custT="1"/>
      <dgm:spPr/>
      <dgm:t>
        <a:bodyPr/>
        <a:lstStyle/>
        <a:p>
          <a:r>
            <a:rPr lang="en-US" sz="3200" dirty="0" smtClean="0"/>
            <a:t>Policy</a:t>
          </a:r>
          <a:endParaRPr lang="en-US" sz="3200" dirty="0"/>
        </a:p>
      </dgm:t>
    </dgm:pt>
    <dgm:pt modelId="{40939E7B-13A4-4E46-A167-1584AFBA0FA8}" type="parTrans" cxnId="{115EC831-87BA-401E-BAB9-59927CBF9EE0}">
      <dgm:prSet/>
      <dgm:spPr/>
      <dgm:t>
        <a:bodyPr/>
        <a:lstStyle/>
        <a:p>
          <a:endParaRPr lang="en-US" sz="2800"/>
        </a:p>
      </dgm:t>
    </dgm:pt>
    <dgm:pt modelId="{80F4B804-E1FA-4BBA-8B5D-E2BB6697AA2A}" type="sibTrans" cxnId="{115EC831-87BA-401E-BAB9-59927CBF9EE0}">
      <dgm:prSet/>
      <dgm:spPr/>
      <dgm:t>
        <a:bodyPr/>
        <a:lstStyle/>
        <a:p>
          <a:endParaRPr lang="en-US" sz="2800"/>
        </a:p>
      </dgm:t>
    </dgm:pt>
    <dgm:pt modelId="{2C1CA25F-A2AB-4F01-9F48-261150AED75C}">
      <dgm:prSet phldrT="[Text]" custT="1"/>
      <dgm:spPr/>
      <dgm:t>
        <a:bodyPr/>
        <a:lstStyle/>
        <a:p>
          <a:r>
            <a:rPr lang="en-US" sz="3200" dirty="0" err="1" smtClean="0"/>
            <a:t>Respon-sibility</a:t>
          </a:r>
          <a:endParaRPr lang="en-US" sz="3200" dirty="0"/>
        </a:p>
      </dgm:t>
    </dgm:pt>
    <dgm:pt modelId="{9620CEA6-96C0-4E74-AC44-5BAAE9812E16}" type="parTrans" cxnId="{9FFBC8F0-3194-4BFD-A267-6926B6350CC7}">
      <dgm:prSet/>
      <dgm:spPr/>
      <dgm:t>
        <a:bodyPr/>
        <a:lstStyle/>
        <a:p>
          <a:endParaRPr lang="en-US" sz="2800"/>
        </a:p>
      </dgm:t>
    </dgm:pt>
    <dgm:pt modelId="{67F76FFD-E3B2-4A3C-B63D-49B45397D354}" type="sibTrans" cxnId="{9FFBC8F0-3194-4BFD-A267-6926B6350CC7}">
      <dgm:prSet/>
      <dgm:spPr/>
      <dgm:t>
        <a:bodyPr/>
        <a:lstStyle/>
        <a:p>
          <a:endParaRPr lang="en-US" sz="2800"/>
        </a:p>
      </dgm:t>
    </dgm:pt>
    <dgm:pt modelId="{D1F855E6-C6E7-4EF9-8801-A58DE58D5DCE}">
      <dgm:prSet phldrT="[Text]" custT="1"/>
      <dgm:spPr/>
      <dgm:t>
        <a:bodyPr/>
        <a:lstStyle/>
        <a:p>
          <a:r>
            <a:rPr lang="en-US" sz="3200" dirty="0" smtClean="0"/>
            <a:t>Resource &amp; Priority</a:t>
          </a:r>
          <a:endParaRPr lang="en-US" sz="3200" dirty="0"/>
        </a:p>
      </dgm:t>
    </dgm:pt>
    <dgm:pt modelId="{E2FEA7A1-035E-4468-8D07-92BECCD67ED7}" type="parTrans" cxnId="{6EAA55D7-F246-4D95-8390-4A91D5B4EC24}">
      <dgm:prSet/>
      <dgm:spPr/>
      <dgm:t>
        <a:bodyPr/>
        <a:lstStyle/>
        <a:p>
          <a:endParaRPr lang="en-US" sz="2800"/>
        </a:p>
      </dgm:t>
    </dgm:pt>
    <dgm:pt modelId="{3F99CB70-DD8E-4F88-AD55-8B6A07BE809A}" type="sibTrans" cxnId="{6EAA55D7-F246-4D95-8390-4A91D5B4EC24}">
      <dgm:prSet/>
      <dgm:spPr/>
      <dgm:t>
        <a:bodyPr/>
        <a:lstStyle/>
        <a:p>
          <a:endParaRPr lang="en-US" sz="2800"/>
        </a:p>
      </dgm:t>
    </dgm:pt>
    <dgm:pt modelId="{D583CCC1-6A21-4B04-A8B1-A99375CA6AA4}">
      <dgm:prSet phldrT="[Text]" custT="1"/>
      <dgm:spPr/>
      <dgm:t>
        <a:bodyPr/>
        <a:lstStyle/>
        <a:p>
          <a:r>
            <a:rPr lang="en-US" sz="3200" dirty="0" smtClean="0"/>
            <a:t>Periodic Review</a:t>
          </a:r>
          <a:endParaRPr lang="en-US" sz="3200" dirty="0"/>
        </a:p>
      </dgm:t>
    </dgm:pt>
    <dgm:pt modelId="{8617B6D2-5A9E-498E-88DE-C912441C7944}" type="parTrans" cxnId="{4050B605-24DE-481F-9345-82633CAC575D}">
      <dgm:prSet/>
      <dgm:spPr/>
      <dgm:t>
        <a:bodyPr/>
        <a:lstStyle/>
        <a:p>
          <a:endParaRPr lang="en-US" sz="2800"/>
        </a:p>
      </dgm:t>
    </dgm:pt>
    <dgm:pt modelId="{27E82E7A-70FD-4CE6-8678-7B0C9441FDCE}" type="sibTrans" cxnId="{4050B605-24DE-481F-9345-82633CAC575D}">
      <dgm:prSet/>
      <dgm:spPr/>
      <dgm:t>
        <a:bodyPr/>
        <a:lstStyle/>
        <a:p>
          <a:endParaRPr lang="en-US" sz="2800"/>
        </a:p>
      </dgm:t>
    </dgm:pt>
    <dgm:pt modelId="{5B803B09-F974-498A-8DB6-A6DA8F034800}" type="pres">
      <dgm:prSet presAssocID="{A0BD76A0-CE85-4FE4-836C-661532AA29EA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C06193-DA5D-4AE4-9E89-0912DDB44D4C}" type="pres">
      <dgm:prSet presAssocID="{A0BD76A0-CE85-4FE4-836C-661532AA29EA}" presName="diamond" presStyleLbl="bgShp" presStyleIdx="0" presStyleCnt="1"/>
      <dgm:spPr/>
    </dgm:pt>
    <dgm:pt modelId="{BF31A913-939C-4BD3-96ED-45DC2DF85002}" type="pres">
      <dgm:prSet presAssocID="{A0BD76A0-CE85-4FE4-836C-661532AA29EA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B96E70-799F-4FCE-9DD1-AEE0C70AF2A9}" type="pres">
      <dgm:prSet presAssocID="{A0BD76A0-CE85-4FE4-836C-661532AA29EA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AA16EE-0E0C-4AA0-9CD6-32764054C751}" type="pres">
      <dgm:prSet presAssocID="{A0BD76A0-CE85-4FE4-836C-661532AA29EA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70EB93-5B22-4EB8-97E5-2CD1B622A343}" type="pres">
      <dgm:prSet presAssocID="{A0BD76A0-CE85-4FE4-836C-661532AA29EA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4E6D0B-046C-48FA-B406-DF89D6269FE3}" type="presOf" srcId="{D1F855E6-C6E7-4EF9-8801-A58DE58D5DCE}" destId="{31AA16EE-0E0C-4AA0-9CD6-32764054C751}" srcOrd="0" destOrd="0" presId="urn:microsoft.com/office/officeart/2005/8/layout/matrix3"/>
    <dgm:cxn modelId="{05F5AF69-C114-4A28-8E4F-9A722FD30D93}" type="presOf" srcId="{A0BD76A0-CE85-4FE4-836C-661532AA29EA}" destId="{5B803B09-F974-498A-8DB6-A6DA8F034800}" srcOrd="0" destOrd="0" presId="urn:microsoft.com/office/officeart/2005/8/layout/matrix3"/>
    <dgm:cxn modelId="{24C609B4-6080-4263-A329-6FC7972D6297}" type="presOf" srcId="{BEEBDEEA-28D5-48E9-A4EF-6AF2DC8D9A76}" destId="{BF31A913-939C-4BD3-96ED-45DC2DF85002}" srcOrd="0" destOrd="0" presId="urn:microsoft.com/office/officeart/2005/8/layout/matrix3"/>
    <dgm:cxn modelId="{6EAA55D7-F246-4D95-8390-4A91D5B4EC24}" srcId="{A0BD76A0-CE85-4FE4-836C-661532AA29EA}" destId="{D1F855E6-C6E7-4EF9-8801-A58DE58D5DCE}" srcOrd="2" destOrd="0" parTransId="{E2FEA7A1-035E-4468-8D07-92BECCD67ED7}" sibTransId="{3F99CB70-DD8E-4F88-AD55-8B6A07BE809A}"/>
    <dgm:cxn modelId="{2D2099CA-CA72-4157-A478-420225BE3E09}" type="presOf" srcId="{D583CCC1-6A21-4B04-A8B1-A99375CA6AA4}" destId="{5270EB93-5B22-4EB8-97E5-2CD1B622A343}" srcOrd="0" destOrd="0" presId="urn:microsoft.com/office/officeart/2005/8/layout/matrix3"/>
    <dgm:cxn modelId="{9FFBC8F0-3194-4BFD-A267-6926B6350CC7}" srcId="{A0BD76A0-CE85-4FE4-836C-661532AA29EA}" destId="{2C1CA25F-A2AB-4F01-9F48-261150AED75C}" srcOrd="1" destOrd="0" parTransId="{9620CEA6-96C0-4E74-AC44-5BAAE9812E16}" sibTransId="{67F76FFD-E3B2-4A3C-B63D-49B45397D354}"/>
    <dgm:cxn modelId="{4050B605-24DE-481F-9345-82633CAC575D}" srcId="{A0BD76A0-CE85-4FE4-836C-661532AA29EA}" destId="{D583CCC1-6A21-4B04-A8B1-A99375CA6AA4}" srcOrd="3" destOrd="0" parTransId="{8617B6D2-5A9E-498E-88DE-C912441C7944}" sibTransId="{27E82E7A-70FD-4CE6-8678-7B0C9441FDCE}"/>
    <dgm:cxn modelId="{06CE5C3D-399D-43C7-8631-4845FF482372}" type="presOf" srcId="{2C1CA25F-A2AB-4F01-9F48-261150AED75C}" destId="{88B96E70-799F-4FCE-9DD1-AEE0C70AF2A9}" srcOrd="0" destOrd="0" presId="urn:microsoft.com/office/officeart/2005/8/layout/matrix3"/>
    <dgm:cxn modelId="{115EC831-87BA-401E-BAB9-59927CBF9EE0}" srcId="{A0BD76A0-CE85-4FE4-836C-661532AA29EA}" destId="{BEEBDEEA-28D5-48E9-A4EF-6AF2DC8D9A76}" srcOrd="0" destOrd="0" parTransId="{40939E7B-13A4-4E46-A167-1584AFBA0FA8}" sibTransId="{80F4B804-E1FA-4BBA-8B5D-E2BB6697AA2A}"/>
    <dgm:cxn modelId="{3D97A0BC-AD7C-4CDD-A046-241DAC729D50}" type="presParOf" srcId="{5B803B09-F974-498A-8DB6-A6DA8F034800}" destId="{52C06193-DA5D-4AE4-9E89-0912DDB44D4C}" srcOrd="0" destOrd="0" presId="urn:microsoft.com/office/officeart/2005/8/layout/matrix3"/>
    <dgm:cxn modelId="{BC8F02E6-BFAF-48D2-84FC-D25CD81706EB}" type="presParOf" srcId="{5B803B09-F974-498A-8DB6-A6DA8F034800}" destId="{BF31A913-939C-4BD3-96ED-45DC2DF85002}" srcOrd="1" destOrd="0" presId="urn:microsoft.com/office/officeart/2005/8/layout/matrix3"/>
    <dgm:cxn modelId="{54A4F168-9FBE-4B7F-BBE8-2BAACDCEB62D}" type="presParOf" srcId="{5B803B09-F974-498A-8DB6-A6DA8F034800}" destId="{88B96E70-799F-4FCE-9DD1-AEE0C70AF2A9}" srcOrd="2" destOrd="0" presId="urn:microsoft.com/office/officeart/2005/8/layout/matrix3"/>
    <dgm:cxn modelId="{D32C0FE8-6922-4CCB-9BEF-CD5408FDFD88}" type="presParOf" srcId="{5B803B09-F974-498A-8DB6-A6DA8F034800}" destId="{31AA16EE-0E0C-4AA0-9CD6-32764054C751}" srcOrd="3" destOrd="0" presId="urn:microsoft.com/office/officeart/2005/8/layout/matrix3"/>
    <dgm:cxn modelId="{EC0285A1-35F1-45BF-A106-62C29947CFE5}" type="presParOf" srcId="{5B803B09-F974-498A-8DB6-A6DA8F034800}" destId="{5270EB93-5B22-4EB8-97E5-2CD1B622A34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902B7D-DCBE-4223-ACB7-BE0DD7FF8C00}" type="doc">
      <dgm:prSet loTypeId="urn:microsoft.com/office/officeart/2005/8/layout/matrix1" loCatId="matrix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9F97AC4-878F-4B64-848B-C3D8DA935515}">
      <dgm:prSet phldrT="[Text]" custT="1"/>
      <dgm:spPr/>
      <dgm:t>
        <a:bodyPr/>
        <a:lstStyle/>
        <a:p>
          <a:r>
            <a:rPr lang="en-US" sz="3600" dirty="0" smtClean="0"/>
            <a:t>INTERM-EDIATE</a:t>
          </a:r>
          <a:endParaRPr lang="en-US" sz="3600" dirty="0"/>
        </a:p>
      </dgm:t>
    </dgm:pt>
    <dgm:pt modelId="{E934F478-9931-41E2-A43D-87C7B36C0535}" type="parTrans" cxnId="{8C242A3B-AA59-4F97-A003-498C58ABEEDB}">
      <dgm:prSet/>
      <dgm:spPr/>
      <dgm:t>
        <a:bodyPr/>
        <a:lstStyle/>
        <a:p>
          <a:endParaRPr lang="en-US" sz="3200"/>
        </a:p>
      </dgm:t>
    </dgm:pt>
    <dgm:pt modelId="{BDC3FAAA-6C8F-49CF-8918-6EBBE9B01892}" type="sibTrans" cxnId="{8C242A3B-AA59-4F97-A003-498C58ABEEDB}">
      <dgm:prSet/>
      <dgm:spPr/>
      <dgm:t>
        <a:bodyPr/>
        <a:lstStyle/>
        <a:p>
          <a:endParaRPr lang="en-US" sz="3200"/>
        </a:p>
      </dgm:t>
    </dgm:pt>
    <dgm:pt modelId="{6E41D9FF-2301-428E-98E7-2AAF5ADDAD09}">
      <dgm:prSet phldrT="[Text]" custT="1"/>
      <dgm:spPr/>
      <dgm:t>
        <a:bodyPr/>
        <a:lstStyle/>
        <a:p>
          <a:r>
            <a:rPr lang="en-US" sz="3600" dirty="0" smtClean="0"/>
            <a:t>CHANGE </a:t>
          </a:r>
        </a:p>
        <a:p>
          <a:r>
            <a:rPr lang="en-US" sz="3600" dirty="0" smtClean="0"/>
            <a:t>MANAGEMENT</a:t>
          </a:r>
          <a:endParaRPr lang="en-US" sz="3600" dirty="0"/>
        </a:p>
      </dgm:t>
    </dgm:pt>
    <dgm:pt modelId="{38153B5D-440B-4BCE-AC5C-922196E2F2E7}" type="parTrans" cxnId="{661FD1DF-E3E9-493A-97AF-CAEE8347FAF4}">
      <dgm:prSet/>
      <dgm:spPr/>
      <dgm:t>
        <a:bodyPr/>
        <a:lstStyle/>
        <a:p>
          <a:endParaRPr lang="en-US" sz="3200"/>
        </a:p>
      </dgm:t>
    </dgm:pt>
    <dgm:pt modelId="{494E09CE-5D03-4AA1-81C3-2D14FF248AB7}" type="sibTrans" cxnId="{661FD1DF-E3E9-493A-97AF-CAEE8347FAF4}">
      <dgm:prSet/>
      <dgm:spPr/>
      <dgm:t>
        <a:bodyPr/>
        <a:lstStyle/>
        <a:p>
          <a:endParaRPr lang="en-US" sz="3200"/>
        </a:p>
      </dgm:t>
    </dgm:pt>
    <dgm:pt modelId="{CD8CF1D8-7269-42C2-AAAD-C241F6AFB423}">
      <dgm:prSet phldrT="[Text]" custT="1"/>
      <dgm:spPr/>
      <dgm:t>
        <a:bodyPr/>
        <a:lstStyle/>
        <a:p>
          <a:r>
            <a:rPr lang="en-US" sz="3600" dirty="0" smtClean="0"/>
            <a:t>SOPs</a:t>
          </a:r>
          <a:endParaRPr lang="en-US" sz="3600" dirty="0"/>
        </a:p>
      </dgm:t>
    </dgm:pt>
    <dgm:pt modelId="{6EEF220A-2CA9-4FC5-9D75-0E55F900651A}" type="parTrans" cxnId="{D0C3F850-7378-40E9-99F1-590326012C6E}">
      <dgm:prSet/>
      <dgm:spPr/>
      <dgm:t>
        <a:bodyPr/>
        <a:lstStyle/>
        <a:p>
          <a:endParaRPr lang="en-US" sz="3200"/>
        </a:p>
      </dgm:t>
    </dgm:pt>
    <dgm:pt modelId="{C885C41D-6214-428C-A81F-B20A30B25BC1}" type="sibTrans" cxnId="{D0C3F850-7378-40E9-99F1-590326012C6E}">
      <dgm:prSet/>
      <dgm:spPr/>
      <dgm:t>
        <a:bodyPr/>
        <a:lstStyle/>
        <a:p>
          <a:endParaRPr lang="en-US" sz="3200"/>
        </a:p>
      </dgm:t>
    </dgm:pt>
    <dgm:pt modelId="{2D75C304-54E3-4E3E-9FDA-57FC86EAA14F}">
      <dgm:prSet phldrT="[Text]" custT="1"/>
      <dgm:spPr/>
      <dgm:t>
        <a:bodyPr/>
        <a:lstStyle/>
        <a:p>
          <a:r>
            <a:rPr lang="en-US" sz="3600" dirty="0" smtClean="0"/>
            <a:t>AWARENESS</a:t>
          </a:r>
          <a:endParaRPr lang="en-US" sz="3600" dirty="0"/>
        </a:p>
      </dgm:t>
    </dgm:pt>
    <dgm:pt modelId="{CE606B35-6D1C-4AE5-B97F-7899EFC32D05}" type="parTrans" cxnId="{D4D1D0BD-EC06-434E-B111-B9D904A5FF79}">
      <dgm:prSet/>
      <dgm:spPr/>
      <dgm:t>
        <a:bodyPr/>
        <a:lstStyle/>
        <a:p>
          <a:endParaRPr lang="en-US" sz="3200"/>
        </a:p>
      </dgm:t>
    </dgm:pt>
    <dgm:pt modelId="{C173AA9E-A259-4105-A4EC-2C7F67B9333D}" type="sibTrans" cxnId="{D4D1D0BD-EC06-434E-B111-B9D904A5FF79}">
      <dgm:prSet/>
      <dgm:spPr/>
      <dgm:t>
        <a:bodyPr/>
        <a:lstStyle/>
        <a:p>
          <a:endParaRPr lang="en-US" sz="3200"/>
        </a:p>
      </dgm:t>
    </dgm:pt>
    <dgm:pt modelId="{9D5E07AA-8CBC-4038-BA76-6A3BEE4F66FB}">
      <dgm:prSet phldrT="[Text]" custT="1"/>
      <dgm:spPr/>
      <dgm:t>
        <a:bodyPr/>
        <a:lstStyle/>
        <a:p>
          <a:r>
            <a:rPr lang="en-US" sz="3600" dirty="0" smtClean="0"/>
            <a:t>MONITORING</a:t>
          </a:r>
          <a:endParaRPr lang="en-US" sz="3600" dirty="0"/>
        </a:p>
      </dgm:t>
    </dgm:pt>
    <dgm:pt modelId="{7BF91470-13D4-407B-927E-9C3A65802146}" type="parTrans" cxnId="{7DBEC524-5188-4521-AF46-44C974AFA208}">
      <dgm:prSet/>
      <dgm:spPr/>
      <dgm:t>
        <a:bodyPr/>
        <a:lstStyle/>
        <a:p>
          <a:endParaRPr lang="en-US" sz="3200"/>
        </a:p>
      </dgm:t>
    </dgm:pt>
    <dgm:pt modelId="{984E848A-756C-4ACA-9D7C-FA7133C1B439}" type="sibTrans" cxnId="{7DBEC524-5188-4521-AF46-44C974AFA208}">
      <dgm:prSet/>
      <dgm:spPr/>
      <dgm:t>
        <a:bodyPr/>
        <a:lstStyle/>
        <a:p>
          <a:endParaRPr lang="en-US" sz="3200"/>
        </a:p>
      </dgm:t>
    </dgm:pt>
    <dgm:pt modelId="{2590FE59-8270-4B92-86A3-E5CEC08FA27F}" type="pres">
      <dgm:prSet presAssocID="{4D902B7D-DCBE-4223-ACB7-BE0DD7FF8C00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3AF206-4830-4572-8A4D-BFF2980EED01}" type="pres">
      <dgm:prSet presAssocID="{4D902B7D-DCBE-4223-ACB7-BE0DD7FF8C00}" presName="matrix" presStyleCnt="0"/>
      <dgm:spPr/>
    </dgm:pt>
    <dgm:pt modelId="{2FCF9723-C85A-487D-81DE-70F4B9EDA297}" type="pres">
      <dgm:prSet presAssocID="{4D902B7D-DCBE-4223-ACB7-BE0DD7FF8C00}" presName="tile1" presStyleLbl="node1" presStyleIdx="0" presStyleCnt="4"/>
      <dgm:spPr/>
      <dgm:t>
        <a:bodyPr/>
        <a:lstStyle/>
        <a:p>
          <a:endParaRPr lang="en-US"/>
        </a:p>
      </dgm:t>
    </dgm:pt>
    <dgm:pt modelId="{EE27C1B7-F571-4037-B9FA-00ECB4DBA6D2}" type="pres">
      <dgm:prSet presAssocID="{4D902B7D-DCBE-4223-ACB7-BE0DD7FF8C0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0E48B6-53CE-440B-827B-FEE794B9E55C}" type="pres">
      <dgm:prSet presAssocID="{4D902B7D-DCBE-4223-ACB7-BE0DD7FF8C00}" presName="tile2" presStyleLbl="node1" presStyleIdx="1" presStyleCnt="4"/>
      <dgm:spPr/>
      <dgm:t>
        <a:bodyPr/>
        <a:lstStyle/>
        <a:p>
          <a:endParaRPr lang="en-US"/>
        </a:p>
      </dgm:t>
    </dgm:pt>
    <dgm:pt modelId="{FA52E5FE-65FD-488D-8AC8-44099A575CFA}" type="pres">
      <dgm:prSet presAssocID="{4D902B7D-DCBE-4223-ACB7-BE0DD7FF8C0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8C1D02-048F-41C6-B712-8E9585DAE70E}" type="pres">
      <dgm:prSet presAssocID="{4D902B7D-DCBE-4223-ACB7-BE0DD7FF8C00}" presName="tile3" presStyleLbl="node1" presStyleIdx="2" presStyleCnt="4"/>
      <dgm:spPr/>
      <dgm:t>
        <a:bodyPr/>
        <a:lstStyle/>
        <a:p>
          <a:endParaRPr lang="en-US"/>
        </a:p>
      </dgm:t>
    </dgm:pt>
    <dgm:pt modelId="{6F3A3FE6-4FB5-40DA-AE59-406C8F934D23}" type="pres">
      <dgm:prSet presAssocID="{4D902B7D-DCBE-4223-ACB7-BE0DD7FF8C0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57410-D675-4FC8-B8C3-B4C5698CE7C9}" type="pres">
      <dgm:prSet presAssocID="{4D902B7D-DCBE-4223-ACB7-BE0DD7FF8C00}" presName="tile4" presStyleLbl="node1" presStyleIdx="3" presStyleCnt="4"/>
      <dgm:spPr/>
      <dgm:t>
        <a:bodyPr/>
        <a:lstStyle/>
        <a:p>
          <a:endParaRPr lang="en-US"/>
        </a:p>
      </dgm:t>
    </dgm:pt>
    <dgm:pt modelId="{56191138-B1C1-4CD3-8808-FAB47A74FE5C}" type="pres">
      <dgm:prSet presAssocID="{4D902B7D-DCBE-4223-ACB7-BE0DD7FF8C0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A57365-2541-4720-94C2-184D354143F7}" type="pres">
      <dgm:prSet presAssocID="{4D902B7D-DCBE-4223-ACB7-BE0DD7FF8C00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1A68FEAD-F8A4-49F3-84F2-F2A2BA9F5294}" type="presOf" srcId="{2D75C304-54E3-4E3E-9FDA-57FC86EAA14F}" destId="{6F3A3FE6-4FB5-40DA-AE59-406C8F934D23}" srcOrd="1" destOrd="0" presId="urn:microsoft.com/office/officeart/2005/8/layout/matrix1"/>
    <dgm:cxn modelId="{7DBEC524-5188-4521-AF46-44C974AFA208}" srcId="{39F97AC4-878F-4B64-848B-C3D8DA935515}" destId="{9D5E07AA-8CBC-4038-BA76-6A3BEE4F66FB}" srcOrd="3" destOrd="0" parTransId="{7BF91470-13D4-407B-927E-9C3A65802146}" sibTransId="{984E848A-756C-4ACA-9D7C-FA7133C1B439}"/>
    <dgm:cxn modelId="{9167A9BD-705A-4478-B4C7-CC55B05E130E}" type="presOf" srcId="{2D75C304-54E3-4E3E-9FDA-57FC86EAA14F}" destId="{0D8C1D02-048F-41C6-B712-8E9585DAE70E}" srcOrd="0" destOrd="0" presId="urn:microsoft.com/office/officeart/2005/8/layout/matrix1"/>
    <dgm:cxn modelId="{6E7B2A5F-1A6B-479C-8F09-A4C490B2C465}" type="presOf" srcId="{6E41D9FF-2301-428E-98E7-2AAF5ADDAD09}" destId="{2FCF9723-C85A-487D-81DE-70F4B9EDA297}" srcOrd="0" destOrd="0" presId="urn:microsoft.com/office/officeart/2005/8/layout/matrix1"/>
    <dgm:cxn modelId="{0085901C-B956-4798-A974-6A8ECD48EAD6}" type="presOf" srcId="{6E41D9FF-2301-428E-98E7-2AAF5ADDAD09}" destId="{EE27C1B7-F571-4037-B9FA-00ECB4DBA6D2}" srcOrd="1" destOrd="0" presId="urn:microsoft.com/office/officeart/2005/8/layout/matrix1"/>
    <dgm:cxn modelId="{661FD1DF-E3E9-493A-97AF-CAEE8347FAF4}" srcId="{39F97AC4-878F-4B64-848B-C3D8DA935515}" destId="{6E41D9FF-2301-428E-98E7-2AAF5ADDAD09}" srcOrd="0" destOrd="0" parTransId="{38153B5D-440B-4BCE-AC5C-922196E2F2E7}" sibTransId="{494E09CE-5D03-4AA1-81C3-2D14FF248AB7}"/>
    <dgm:cxn modelId="{F35FA5F5-43D8-496B-8C01-57F8CD02E624}" type="presOf" srcId="{39F97AC4-878F-4B64-848B-C3D8DA935515}" destId="{F2A57365-2541-4720-94C2-184D354143F7}" srcOrd="0" destOrd="0" presId="urn:microsoft.com/office/officeart/2005/8/layout/matrix1"/>
    <dgm:cxn modelId="{BE7C831A-BA21-4919-B4ED-2B045BC0AFA7}" type="presOf" srcId="{CD8CF1D8-7269-42C2-AAAD-C241F6AFB423}" destId="{FA52E5FE-65FD-488D-8AC8-44099A575CFA}" srcOrd="1" destOrd="0" presId="urn:microsoft.com/office/officeart/2005/8/layout/matrix1"/>
    <dgm:cxn modelId="{42F93206-5900-4C07-BAA9-0CE8609912EF}" type="presOf" srcId="{4D902B7D-DCBE-4223-ACB7-BE0DD7FF8C00}" destId="{2590FE59-8270-4B92-86A3-E5CEC08FA27F}" srcOrd="0" destOrd="0" presId="urn:microsoft.com/office/officeart/2005/8/layout/matrix1"/>
    <dgm:cxn modelId="{844D37F3-0516-452D-BEF0-BF7CC6299893}" type="presOf" srcId="{CD8CF1D8-7269-42C2-AAAD-C241F6AFB423}" destId="{B60E48B6-53CE-440B-827B-FEE794B9E55C}" srcOrd="0" destOrd="0" presId="urn:microsoft.com/office/officeart/2005/8/layout/matrix1"/>
    <dgm:cxn modelId="{D4D1D0BD-EC06-434E-B111-B9D904A5FF79}" srcId="{39F97AC4-878F-4B64-848B-C3D8DA935515}" destId="{2D75C304-54E3-4E3E-9FDA-57FC86EAA14F}" srcOrd="2" destOrd="0" parTransId="{CE606B35-6D1C-4AE5-B97F-7899EFC32D05}" sibTransId="{C173AA9E-A259-4105-A4EC-2C7F67B9333D}"/>
    <dgm:cxn modelId="{8C242A3B-AA59-4F97-A003-498C58ABEEDB}" srcId="{4D902B7D-DCBE-4223-ACB7-BE0DD7FF8C00}" destId="{39F97AC4-878F-4B64-848B-C3D8DA935515}" srcOrd="0" destOrd="0" parTransId="{E934F478-9931-41E2-A43D-87C7B36C0535}" sibTransId="{BDC3FAAA-6C8F-49CF-8918-6EBBE9B01892}"/>
    <dgm:cxn modelId="{45E39898-EF16-4A43-8765-CCD8173CDBC8}" type="presOf" srcId="{9D5E07AA-8CBC-4038-BA76-6A3BEE4F66FB}" destId="{56191138-B1C1-4CD3-8808-FAB47A74FE5C}" srcOrd="1" destOrd="0" presId="urn:microsoft.com/office/officeart/2005/8/layout/matrix1"/>
    <dgm:cxn modelId="{D0C3F850-7378-40E9-99F1-590326012C6E}" srcId="{39F97AC4-878F-4B64-848B-C3D8DA935515}" destId="{CD8CF1D8-7269-42C2-AAAD-C241F6AFB423}" srcOrd="1" destOrd="0" parTransId="{6EEF220A-2CA9-4FC5-9D75-0E55F900651A}" sibTransId="{C885C41D-6214-428C-A81F-B20A30B25BC1}"/>
    <dgm:cxn modelId="{2162F1DE-662C-4F12-ABD9-C0AEC7868494}" type="presOf" srcId="{9D5E07AA-8CBC-4038-BA76-6A3BEE4F66FB}" destId="{DE657410-D675-4FC8-B8C3-B4C5698CE7C9}" srcOrd="0" destOrd="0" presId="urn:microsoft.com/office/officeart/2005/8/layout/matrix1"/>
    <dgm:cxn modelId="{753DB0F7-CD1B-4365-B63C-9C7B305624A9}" type="presParOf" srcId="{2590FE59-8270-4B92-86A3-E5CEC08FA27F}" destId="{1E3AF206-4830-4572-8A4D-BFF2980EED01}" srcOrd="0" destOrd="0" presId="urn:microsoft.com/office/officeart/2005/8/layout/matrix1"/>
    <dgm:cxn modelId="{91745C22-AA41-4C33-9F2C-C103AB84BCCD}" type="presParOf" srcId="{1E3AF206-4830-4572-8A4D-BFF2980EED01}" destId="{2FCF9723-C85A-487D-81DE-70F4B9EDA297}" srcOrd="0" destOrd="0" presId="urn:microsoft.com/office/officeart/2005/8/layout/matrix1"/>
    <dgm:cxn modelId="{CB15ADC8-B2A9-40FB-B4C8-3F842B979A54}" type="presParOf" srcId="{1E3AF206-4830-4572-8A4D-BFF2980EED01}" destId="{EE27C1B7-F571-4037-B9FA-00ECB4DBA6D2}" srcOrd="1" destOrd="0" presId="urn:microsoft.com/office/officeart/2005/8/layout/matrix1"/>
    <dgm:cxn modelId="{D066218C-18A3-4AC2-8386-28D120E47D3F}" type="presParOf" srcId="{1E3AF206-4830-4572-8A4D-BFF2980EED01}" destId="{B60E48B6-53CE-440B-827B-FEE794B9E55C}" srcOrd="2" destOrd="0" presId="urn:microsoft.com/office/officeart/2005/8/layout/matrix1"/>
    <dgm:cxn modelId="{C291A103-F527-4556-8856-9D4F27969064}" type="presParOf" srcId="{1E3AF206-4830-4572-8A4D-BFF2980EED01}" destId="{FA52E5FE-65FD-488D-8AC8-44099A575CFA}" srcOrd="3" destOrd="0" presId="urn:microsoft.com/office/officeart/2005/8/layout/matrix1"/>
    <dgm:cxn modelId="{5D926BA4-1C84-42B5-88C1-6BDEED747960}" type="presParOf" srcId="{1E3AF206-4830-4572-8A4D-BFF2980EED01}" destId="{0D8C1D02-048F-41C6-B712-8E9585DAE70E}" srcOrd="4" destOrd="0" presId="urn:microsoft.com/office/officeart/2005/8/layout/matrix1"/>
    <dgm:cxn modelId="{AF6B3D04-A575-43AE-9C3D-EC9B9EA4A6FD}" type="presParOf" srcId="{1E3AF206-4830-4572-8A4D-BFF2980EED01}" destId="{6F3A3FE6-4FB5-40DA-AE59-406C8F934D23}" srcOrd="5" destOrd="0" presId="urn:microsoft.com/office/officeart/2005/8/layout/matrix1"/>
    <dgm:cxn modelId="{F6E38E81-98BB-4C06-BBC0-4FF83B2F39DD}" type="presParOf" srcId="{1E3AF206-4830-4572-8A4D-BFF2980EED01}" destId="{DE657410-D675-4FC8-B8C3-B4C5698CE7C9}" srcOrd="6" destOrd="0" presId="urn:microsoft.com/office/officeart/2005/8/layout/matrix1"/>
    <dgm:cxn modelId="{3E62E2D2-FBBE-4581-8569-927EB13A74C0}" type="presParOf" srcId="{1E3AF206-4830-4572-8A4D-BFF2980EED01}" destId="{56191138-B1C1-4CD3-8808-FAB47A74FE5C}" srcOrd="7" destOrd="0" presId="urn:microsoft.com/office/officeart/2005/8/layout/matrix1"/>
    <dgm:cxn modelId="{442D61DB-9D58-4233-A321-071772293A07}" type="presParOf" srcId="{2590FE59-8270-4B92-86A3-E5CEC08FA27F}" destId="{F2A57365-2541-4720-94C2-184D354143F7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D7A181-41DC-454B-A75A-F8A630F9F793}" type="doc">
      <dgm:prSet loTypeId="urn:diagrams.loki3.com/TabbedArc+Icon" loCatId="relationship" qsTypeId="urn:microsoft.com/office/officeart/2005/8/quickstyle/simple1" qsCatId="simple" csTypeId="urn:microsoft.com/office/officeart/2005/8/colors/colorful1" csCatId="colorful" phldr="1"/>
      <dgm:spPr/>
    </dgm:pt>
    <dgm:pt modelId="{58D411C1-BF23-4841-838B-64C3198E95B6}">
      <dgm:prSet phldrT="[Text]" custT="1"/>
      <dgm:spPr/>
      <dgm:t>
        <a:bodyPr/>
        <a:lstStyle/>
        <a:p>
          <a:r>
            <a:rPr lang="en-US" sz="2400" dirty="0" smtClean="0"/>
            <a:t>RISK MANAGEMENT</a:t>
          </a:r>
          <a:endParaRPr lang="en-US" sz="2400" dirty="0"/>
        </a:p>
      </dgm:t>
    </dgm:pt>
    <dgm:pt modelId="{008E6BAF-C47B-49E5-BAA4-4048E9290B5D}" type="parTrans" cxnId="{92829275-C2F3-491D-9391-A644DAA8B17A}">
      <dgm:prSet/>
      <dgm:spPr/>
      <dgm:t>
        <a:bodyPr/>
        <a:lstStyle/>
        <a:p>
          <a:endParaRPr lang="en-US" sz="1800"/>
        </a:p>
      </dgm:t>
    </dgm:pt>
    <dgm:pt modelId="{2295E508-5BCA-45A3-B1D8-CBD76080881F}" type="sibTrans" cxnId="{92829275-C2F3-491D-9391-A644DAA8B17A}">
      <dgm:prSet/>
      <dgm:spPr/>
      <dgm:t>
        <a:bodyPr/>
        <a:lstStyle/>
        <a:p>
          <a:endParaRPr lang="en-US" sz="1800"/>
        </a:p>
      </dgm:t>
    </dgm:pt>
    <dgm:pt modelId="{AEBF1BF4-C6B3-4CCF-A4C2-2471259E07D6}">
      <dgm:prSet phldrT="[Text]" custT="1"/>
      <dgm:spPr/>
      <dgm:t>
        <a:bodyPr/>
        <a:lstStyle/>
        <a:p>
          <a:r>
            <a:rPr lang="en-US" sz="2400" dirty="0" smtClean="0"/>
            <a:t>INTERNAL AUDIT</a:t>
          </a:r>
          <a:endParaRPr lang="en-US" sz="2400" dirty="0"/>
        </a:p>
      </dgm:t>
    </dgm:pt>
    <dgm:pt modelId="{8CA6946D-3E12-439C-A0C6-55C6B818DE5F}" type="parTrans" cxnId="{8C094321-A58A-4766-A43C-2A637B07AB4A}">
      <dgm:prSet/>
      <dgm:spPr/>
      <dgm:t>
        <a:bodyPr/>
        <a:lstStyle/>
        <a:p>
          <a:endParaRPr lang="en-US" sz="1800"/>
        </a:p>
      </dgm:t>
    </dgm:pt>
    <dgm:pt modelId="{0A8528B0-0FB8-4BF4-9AA7-8AA07B275CD0}" type="sibTrans" cxnId="{8C094321-A58A-4766-A43C-2A637B07AB4A}">
      <dgm:prSet/>
      <dgm:spPr/>
      <dgm:t>
        <a:bodyPr/>
        <a:lstStyle/>
        <a:p>
          <a:endParaRPr lang="en-US" sz="1800"/>
        </a:p>
      </dgm:t>
    </dgm:pt>
    <dgm:pt modelId="{DBF6E258-359C-48D6-A609-F1FBF6E08E08}">
      <dgm:prSet phldrT="[Text]" custT="1"/>
      <dgm:spPr/>
      <dgm:t>
        <a:bodyPr/>
        <a:lstStyle/>
        <a:p>
          <a:r>
            <a:rPr lang="en-US" sz="2400" dirty="0" smtClean="0"/>
            <a:t>INCIDENT MANAGEMENT</a:t>
          </a:r>
          <a:endParaRPr lang="en-US" sz="2400" dirty="0"/>
        </a:p>
      </dgm:t>
    </dgm:pt>
    <dgm:pt modelId="{25B3AE5D-C30F-4439-8330-4FC0638D2794}" type="parTrans" cxnId="{478E5D08-211A-42D4-B14D-23ECD0E489F6}">
      <dgm:prSet/>
      <dgm:spPr/>
      <dgm:t>
        <a:bodyPr/>
        <a:lstStyle/>
        <a:p>
          <a:endParaRPr lang="en-US" sz="1800"/>
        </a:p>
      </dgm:t>
    </dgm:pt>
    <dgm:pt modelId="{99821718-8C14-48D3-96C7-EDFAE5EB4A7E}" type="sibTrans" cxnId="{478E5D08-211A-42D4-B14D-23ECD0E489F6}">
      <dgm:prSet/>
      <dgm:spPr/>
      <dgm:t>
        <a:bodyPr/>
        <a:lstStyle/>
        <a:p>
          <a:endParaRPr lang="en-US" sz="1800"/>
        </a:p>
      </dgm:t>
    </dgm:pt>
    <dgm:pt modelId="{BD41E8D4-8B05-4E18-B161-ECD89903A10E}" type="pres">
      <dgm:prSet presAssocID="{7FD7A181-41DC-454B-A75A-F8A630F9F793}" presName="Name0" presStyleCnt="0">
        <dgm:presLayoutVars>
          <dgm:dir/>
          <dgm:resizeHandles val="exact"/>
        </dgm:presLayoutVars>
      </dgm:prSet>
      <dgm:spPr/>
    </dgm:pt>
    <dgm:pt modelId="{595EA1E4-C65C-4720-A07E-200565CDF26D}" type="pres">
      <dgm:prSet presAssocID="{58D411C1-BF23-4841-838B-64C3198E95B6}" presName="twoplus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3E48E6-4375-42AD-AEFD-9ED12115ECF3}" type="pres">
      <dgm:prSet presAssocID="{AEBF1BF4-C6B3-4CCF-A4C2-2471259E07D6}" presName="twoplu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01348C-14FF-4CBB-92F9-B9ECAEECA275}" type="pres">
      <dgm:prSet presAssocID="{DBF6E258-359C-48D6-A609-F1FBF6E08E08}" presName="twoplu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8E5D08-211A-42D4-B14D-23ECD0E489F6}" srcId="{7FD7A181-41DC-454B-A75A-F8A630F9F793}" destId="{DBF6E258-359C-48D6-A609-F1FBF6E08E08}" srcOrd="2" destOrd="0" parTransId="{25B3AE5D-C30F-4439-8330-4FC0638D2794}" sibTransId="{99821718-8C14-48D3-96C7-EDFAE5EB4A7E}"/>
    <dgm:cxn modelId="{92829275-C2F3-491D-9391-A644DAA8B17A}" srcId="{7FD7A181-41DC-454B-A75A-F8A630F9F793}" destId="{58D411C1-BF23-4841-838B-64C3198E95B6}" srcOrd="0" destOrd="0" parTransId="{008E6BAF-C47B-49E5-BAA4-4048E9290B5D}" sibTransId="{2295E508-5BCA-45A3-B1D8-CBD76080881F}"/>
    <dgm:cxn modelId="{CD3D1C9F-6C74-428B-8843-6939BD901820}" type="presOf" srcId="{7FD7A181-41DC-454B-A75A-F8A630F9F793}" destId="{BD41E8D4-8B05-4E18-B161-ECD89903A10E}" srcOrd="0" destOrd="0" presId="urn:diagrams.loki3.com/TabbedArc+Icon"/>
    <dgm:cxn modelId="{8C094321-A58A-4766-A43C-2A637B07AB4A}" srcId="{7FD7A181-41DC-454B-A75A-F8A630F9F793}" destId="{AEBF1BF4-C6B3-4CCF-A4C2-2471259E07D6}" srcOrd="1" destOrd="0" parTransId="{8CA6946D-3E12-439C-A0C6-55C6B818DE5F}" sibTransId="{0A8528B0-0FB8-4BF4-9AA7-8AA07B275CD0}"/>
    <dgm:cxn modelId="{7E91E2B6-72B6-4FAD-9BC1-7356B6E01661}" type="presOf" srcId="{58D411C1-BF23-4841-838B-64C3198E95B6}" destId="{595EA1E4-C65C-4720-A07E-200565CDF26D}" srcOrd="0" destOrd="0" presId="urn:diagrams.loki3.com/TabbedArc+Icon"/>
    <dgm:cxn modelId="{E72B2A82-539B-4FC8-A964-0CDFECDE4A8F}" type="presOf" srcId="{AEBF1BF4-C6B3-4CCF-A4C2-2471259E07D6}" destId="{773E48E6-4375-42AD-AEFD-9ED12115ECF3}" srcOrd="0" destOrd="0" presId="urn:diagrams.loki3.com/TabbedArc+Icon"/>
    <dgm:cxn modelId="{0E7BD458-2A6A-4CAD-BCAE-57E5EFAA9465}" type="presOf" srcId="{DBF6E258-359C-48D6-A609-F1FBF6E08E08}" destId="{5201348C-14FF-4CBB-92F9-B9ECAEECA275}" srcOrd="0" destOrd="0" presId="urn:diagrams.loki3.com/TabbedArc+Icon"/>
    <dgm:cxn modelId="{BD256BD6-6ED1-49E0-A513-F52DB6DF5E3D}" type="presParOf" srcId="{BD41E8D4-8B05-4E18-B161-ECD89903A10E}" destId="{595EA1E4-C65C-4720-A07E-200565CDF26D}" srcOrd="0" destOrd="0" presId="urn:diagrams.loki3.com/TabbedArc+Icon"/>
    <dgm:cxn modelId="{33CCAD8E-FAE7-4B33-B7EA-0294730DCEA2}" type="presParOf" srcId="{BD41E8D4-8B05-4E18-B161-ECD89903A10E}" destId="{773E48E6-4375-42AD-AEFD-9ED12115ECF3}" srcOrd="1" destOrd="0" presId="urn:diagrams.loki3.com/TabbedArc+Icon"/>
    <dgm:cxn modelId="{738F2A99-5793-42B5-B77C-F56A81477930}" type="presParOf" srcId="{BD41E8D4-8B05-4E18-B161-ECD89903A10E}" destId="{5201348C-14FF-4CBB-92F9-B9ECAEECA275}" srcOrd="2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B2F768-F2C8-446F-9035-51266098CAB9}" type="doc">
      <dgm:prSet loTypeId="urn:microsoft.com/office/officeart/2005/8/layout/cycle7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E9F3CFE-C1D1-4DB7-A9D6-8333DE5409E9}">
      <dgm:prSet phldrT="[Text]" custT="1"/>
      <dgm:spPr/>
      <dgm:t>
        <a:bodyPr/>
        <a:lstStyle/>
        <a:p>
          <a:r>
            <a:rPr lang="en-US" sz="2400" dirty="0" smtClean="0"/>
            <a:t>CONTINUAL IMPROVEMENT</a:t>
          </a:r>
          <a:endParaRPr lang="en-US" sz="2400" dirty="0"/>
        </a:p>
      </dgm:t>
    </dgm:pt>
    <dgm:pt modelId="{10221687-F2D8-42AD-ACBC-9ABA827057CD}" type="parTrans" cxnId="{89E44BDF-0074-4584-B9A5-938EF2615C8A}">
      <dgm:prSet/>
      <dgm:spPr/>
      <dgm:t>
        <a:bodyPr/>
        <a:lstStyle/>
        <a:p>
          <a:endParaRPr lang="en-US" sz="2000"/>
        </a:p>
      </dgm:t>
    </dgm:pt>
    <dgm:pt modelId="{80DD815D-AD9F-4078-9775-FF2CE0E8863F}" type="sibTrans" cxnId="{89E44BDF-0074-4584-B9A5-938EF2615C8A}">
      <dgm:prSet custT="1"/>
      <dgm:spPr/>
      <dgm:t>
        <a:bodyPr/>
        <a:lstStyle/>
        <a:p>
          <a:endParaRPr lang="en-US" sz="1600"/>
        </a:p>
      </dgm:t>
    </dgm:pt>
    <dgm:pt modelId="{54981F1D-DB20-404D-838E-50AC66AE92A2}">
      <dgm:prSet phldrT="[Text]" custT="1"/>
      <dgm:spPr/>
      <dgm:t>
        <a:bodyPr/>
        <a:lstStyle/>
        <a:p>
          <a:r>
            <a:rPr lang="en-US" sz="2400" dirty="0" smtClean="0"/>
            <a:t>ASSESSMENT</a:t>
          </a:r>
          <a:endParaRPr lang="en-US" sz="2400" dirty="0"/>
        </a:p>
      </dgm:t>
    </dgm:pt>
    <dgm:pt modelId="{4B15E584-7168-4229-A6B0-A0D1A2787E0B}" type="parTrans" cxnId="{1C53A0C9-C842-44AF-B223-DB895F6E6244}">
      <dgm:prSet/>
      <dgm:spPr/>
      <dgm:t>
        <a:bodyPr/>
        <a:lstStyle/>
        <a:p>
          <a:endParaRPr lang="en-US" sz="2000"/>
        </a:p>
      </dgm:t>
    </dgm:pt>
    <dgm:pt modelId="{917532C3-88C9-4B1D-BCF3-9EEBA01F4E14}" type="sibTrans" cxnId="{1C53A0C9-C842-44AF-B223-DB895F6E6244}">
      <dgm:prSet custT="1"/>
      <dgm:spPr/>
      <dgm:t>
        <a:bodyPr/>
        <a:lstStyle/>
        <a:p>
          <a:endParaRPr lang="en-US" sz="1600"/>
        </a:p>
      </dgm:t>
    </dgm:pt>
    <dgm:pt modelId="{14B4412C-F00B-42D1-838E-1DD00125ABE7}">
      <dgm:prSet phldrT="[Text]" custT="1"/>
      <dgm:spPr/>
      <dgm:t>
        <a:bodyPr/>
        <a:lstStyle/>
        <a:p>
          <a:r>
            <a:rPr lang="en-US" sz="2400" dirty="0" smtClean="0"/>
            <a:t>CORRECTIVE ACTION</a:t>
          </a:r>
          <a:endParaRPr lang="en-US" sz="2400" dirty="0"/>
        </a:p>
      </dgm:t>
    </dgm:pt>
    <dgm:pt modelId="{6FD5332E-2FB7-4843-8105-2A3DD8A8C3F7}" type="parTrans" cxnId="{C6748A89-13EC-4963-8000-D5F19D053CA6}">
      <dgm:prSet/>
      <dgm:spPr/>
      <dgm:t>
        <a:bodyPr/>
        <a:lstStyle/>
        <a:p>
          <a:endParaRPr lang="en-US" sz="2000"/>
        </a:p>
      </dgm:t>
    </dgm:pt>
    <dgm:pt modelId="{31CBADBA-A3AF-4960-B58C-621CE4068DDF}" type="sibTrans" cxnId="{C6748A89-13EC-4963-8000-D5F19D053CA6}">
      <dgm:prSet custT="1"/>
      <dgm:spPr/>
      <dgm:t>
        <a:bodyPr/>
        <a:lstStyle/>
        <a:p>
          <a:endParaRPr lang="en-US" sz="1600"/>
        </a:p>
      </dgm:t>
    </dgm:pt>
    <dgm:pt modelId="{C2B53142-03EC-418B-BFF2-8F2B011EDBA9}" type="pres">
      <dgm:prSet presAssocID="{AAB2F768-F2C8-446F-9035-51266098CAB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8E91A6-A1EE-4B7C-A9E7-4BBAC5AFA967}" type="pres">
      <dgm:prSet presAssocID="{1E9F3CFE-C1D1-4DB7-A9D6-8333DE5409E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3AA9EC-4DE4-4B94-ABE1-DD0ADC263E9F}" type="pres">
      <dgm:prSet presAssocID="{80DD815D-AD9F-4078-9775-FF2CE0E8863F}" presName="sibTrans" presStyleLbl="sibTrans2D1" presStyleIdx="0" presStyleCnt="3"/>
      <dgm:spPr/>
      <dgm:t>
        <a:bodyPr/>
        <a:lstStyle/>
        <a:p>
          <a:endParaRPr lang="en-US"/>
        </a:p>
      </dgm:t>
    </dgm:pt>
    <dgm:pt modelId="{C82AD97E-33EA-4598-B14A-02D1E5A0D153}" type="pres">
      <dgm:prSet presAssocID="{80DD815D-AD9F-4078-9775-FF2CE0E8863F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F1799A2-B5D8-477A-BC44-FD24260C828D}" type="pres">
      <dgm:prSet presAssocID="{54981F1D-DB20-404D-838E-50AC66AE92A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3655E-4661-468F-9D3A-A5EB325F0647}" type="pres">
      <dgm:prSet presAssocID="{917532C3-88C9-4B1D-BCF3-9EEBA01F4E1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35DFE36B-7080-4293-9588-8EDEA894BEF8}" type="pres">
      <dgm:prSet presAssocID="{917532C3-88C9-4B1D-BCF3-9EEBA01F4E1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FEAFD08B-6647-46DB-A06C-2584A20A8F63}" type="pres">
      <dgm:prSet presAssocID="{14B4412C-F00B-42D1-838E-1DD00125ABE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257154-7648-4C95-BF7C-D5376B3EF22C}" type="pres">
      <dgm:prSet presAssocID="{31CBADBA-A3AF-4960-B58C-621CE4068DD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5DC489A7-423C-41E4-AB9C-98FC54D69E46}" type="pres">
      <dgm:prSet presAssocID="{31CBADBA-A3AF-4960-B58C-621CE4068DDF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091A581-54A7-488C-940C-98C5E92C0E72}" type="presOf" srcId="{917532C3-88C9-4B1D-BCF3-9EEBA01F4E14}" destId="{67F3655E-4661-468F-9D3A-A5EB325F0647}" srcOrd="0" destOrd="0" presId="urn:microsoft.com/office/officeart/2005/8/layout/cycle7"/>
    <dgm:cxn modelId="{8912D9B5-BD4A-4B2E-8C8A-1AF8A3452744}" type="presOf" srcId="{AAB2F768-F2C8-446F-9035-51266098CAB9}" destId="{C2B53142-03EC-418B-BFF2-8F2B011EDBA9}" srcOrd="0" destOrd="0" presId="urn:microsoft.com/office/officeart/2005/8/layout/cycle7"/>
    <dgm:cxn modelId="{89E44BDF-0074-4584-B9A5-938EF2615C8A}" srcId="{AAB2F768-F2C8-446F-9035-51266098CAB9}" destId="{1E9F3CFE-C1D1-4DB7-A9D6-8333DE5409E9}" srcOrd="0" destOrd="0" parTransId="{10221687-F2D8-42AD-ACBC-9ABA827057CD}" sibTransId="{80DD815D-AD9F-4078-9775-FF2CE0E8863F}"/>
    <dgm:cxn modelId="{B5371B63-3DBB-4D74-BD8E-6EE11653CCB5}" type="presOf" srcId="{80DD815D-AD9F-4078-9775-FF2CE0E8863F}" destId="{C82AD97E-33EA-4598-B14A-02D1E5A0D153}" srcOrd="1" destOrd="0" presId="urn:microsoft.com/office/officeart/2005/8/layout/cycle7"/>
    <dgm:cxn modelId="{379FDCE2-15D6-4140-BD4F-47F7C35BB590}" type="presOf" srcId="{31CBADBA-A3AF-4960-B58C-621CE4068DDF}" destId="{5DC489A7-423C-41E4-AB9C-98FC54D69E46}" srcOrd="1" destOrd="0" presId="urn:microsoft.com/office/officeart/2005/8/layout/cycle7"/>
    <dgm:cxn modelId="{0B32D277-CAC9-4AF9-92C9-01A18CC3AED5}" type="presOf" srcId="{80DD815D-AD9F-4078-9775-FF2CE0E8863F}" destId="{2B3AA9EC-4DE4-4B94-ABE1-DD0ADC263E9F}" srcOrd="0" destOrd="0" presId="urn:microsoft.com/office/officeart/2005/8/layout/cycle7"/>
    <dgm:cxn modelId="{6E1AD9A2-178A-450F-A9D3-D37B2287AF26}" type="presOf" srcId="{917532C3-88C9-4B1D-BCF3-9EEBA01F4E14}" destId="{35DFE36B-7080-4293-9588-8EDEA894BEF8}" srcOrd="1" destOrd="0" presId="urn:microsoft.com/office/officeart/2005/8/layout/cycle7"/>
    <dgm:cxn modelId="{C6748A89-13EC-4963-8000-D5F19D053CA6}" srcId="{AAB2F768-F2C8-446F-9035-51266098CAB9}" destId="{14B4412C-F00B-42D1-838E-1DD00125ABE7}" srcOrd="2" destOrd="0" parTransId="{6FD5332E-2FB7-4843-8105-2A3DD8A8C3F7}" sibTransId="{31CBADBA-A3AF-4960-B58C-621CE4068DDF}"/>
    <dgm:cxn modelId="{9BE07FC7-216C-4DD6-9390-6A3DD30ACC42}" type="presOf" srcId="{14B4412C-F00B-42D1-838E-1DD00125ABE7}" destId="{FEAFD08B-6647-46DB-A06C-2584A20A8F63}" srcOrd="0" destOrd="0" presId="urn:microsoft.com/office/officeart/2005/8/layout/cycle7"/>
    <dgm:cxn modelId="{1C53A0C9-C842-44AF-B223-DB895F6E6244}" srcId="{AAB2F768-F2C8-446F-9035-51266098CAB9}" destId="{54981F1D-DB20-404D-838E-50AC66AE92A2}" srcOrd="1" destOrd="0" parTransId="{4B15E584-7168-4229-A6B0-A0D1A2787E0B}" sibTransId="{917532C3-88C9-4B1D-BCF3-9EEBA01F4E14}"/>
    <dgm:cxn modelId="{C3E30256-9739-4F47-887C-156BCEA0D8E5}" type="presOf" srcId="{1E9F3CFE-C1D1-4DB7-A9D6-8333DE5409E9}" destId="{188E91A6-A1EE-4B7C-A9E7-4BBAC5AFA967}" srcOrd="0" destOrd="0" presId="urn:microsoft.com/office/officeart/2005/8/layout/cycle7"/>
    <dgm:cxn modelId="{2168AEEC-9BE5-4CAA-B5D4-66C409200A88}" type="presOf" srcId="{31CBADBA-A3AF-4960-B58C-621CE4068DDF}" destId="{65257154-7648-4C95-BF7C-D5376B3EF22C}" srcOrd="0" destOrd="0" presId="urn:microsoft.com/office/officeart/2005/8/layout/cycle7"/>
    <dgm:cxn modelId="{F67C4DA2-548A-4CC0-8139-2D7381135130}" type="presOf" srcId="{54981F1D-DB20-404D-838E-50AC66AE92A2}" destId="{FF1799A2-B5D8-477A-BC44-FD24260C828D}" srcOrd="0" destOrd="0" presId="urn:microsoft.com/office/officeart/2005/8/layout/cycle7"/>
    <dgm:cxn modelId="{C043C6D9-7D07-4B10-A6F9-2BCFC9DDBB64}" type="presParOf" srcId="{C2B53142-03EC-418B-BFF2-8F2B011EDBA9}" destId="{188E91A6-A1EE-4B7C-A9E7-4BBAC5AFA967}" srcOrd="0" destOrd="0" presId="urn:microsoft.com/office/officeart/2005/8/layout/cycle7"/>
    <dgm:cxn modelId="{F5354557-9EE6-4269-86FA-C2078FBD6CA8}" type="presParOf" srcId="{C2B53142-03EC-418B-BFF2-8F2B011EDBA9}" destId="{2B3AA9EC-4DE4-4B94-ABE1-DD0ADC263E9F}" srcOrd="1" destOrd="0" presId="urn:microsoft.com/office/officeart/2005/8/layout/cycle7"/>
    <dgm:cxn modelId="{A545A89E-112E-474F-AC8C-C3E435FC0DA3}" type="presParOf" srcId="{2B3AA9EC-4DE4-4B94-ABE1-DD0ADC263E9F}" destId="{C82AD97E-33EA-4598-B14A-02D1E5A0D153}" srcOrd="0" destOrd="0" presId="urn:microsoft.com/office/officeart/2005/8/layout/cycle7"/>
    <dgm:cxn modelId="{3F8479FE-E0A1-4AF1-83F4-E00B2645DBE9}" type="presParOf" srcId="{C2B53142-03EC-418B-BFF2-8F2B011EDBA9}" destId="{FF1799A2-B5D8-477A-BC44-FD24260C828D}" srcOrd="2" destOrd="0" presId="urn:microsoft.com/office/officeart/2005/8/layout/cycle7"/>
    <dgm:cxn modelId="{74E7746A-C81E-4CF5-8CF8-E2423954FEC2}" type="presParOf" srcId="{C2B53142-03EC-418B-BFF2-8F2B011EDBA9}" destId="{67F3655E-4661-468F-9D3A-A5EB325F0647}" srcOrd="3" destOrd="0" presId="urn:microsoft.com/office/officeart/2005/8/layout/cycle7"/>
    <dgm:cxn modelId="{F4635CE3-CA4A-4770-827C-9F0F2F8EBBAC}" type="presParOf" srcId="{67F3655E-4661-468F-9D3A-A5EB325F0647}" destId="{35DFE36B-7080-4293-9588-8EDEA894BEF8}" srcOrd="0" destOrd="0" presId="urn:microsoft.com/office/officeart/2005/8/layout/cycle7"/>
    <dgm:cxn modelId="{267DFF8D-4A96-41F1-8FE3-542EEB749128}" type="presParOf" srcId="{C2B53142-03EC-418B-BFF2-8F2B011EDBA9}" destId="{FEAFD08B-6647-46DB-A06C-2584A20A8F63}" srcOrd="4" destOrd="0" presId="urn:microsoft.com/office/officeart/2005/8/layout/cycle7"/>
    <dgm:cxn modelId="{83EEBB6D-FBE5-411A-B86B-571F8D16638A}" type="presParOf" srcId="{C2B53142-03EC-418B-BFF2-8F2B011EDBA9}" destId="{65257154-7648-4C95-BF7C-D5376B3EF22C}" srcOrd="5" destOrd="0" presId="urn:microsoft.com/office/officeart/2005/8/layout/cycle7"/>
    <dgm:cxn modelId="{69113FEB-1AB8-44E9-A1BE-E6335A9A3969}" type="presParOf" srcId="{65257154-7648-4C95-BF7C-D5376B3EF22C}" destId="{5DC489A7-423C-41E4-AB9C-98FC54D69E46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18-Jul-17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18-Jul-17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18-Jul-17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Lets have a look at the Information Security governance building blocks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 Governance Building Blocks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9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 Governance Building Blocks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53663785"/>
              </p:ext>
            </p:extLst>
          </p:nvPr>
        </p:nvGraphicFramePr>
        <p:xfrm>
          <a:off x="-818864" y="1282893"/>
          <a:ext cx="11000096" cy="5336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12048" y="1310172"/>
            <a:ext cx="779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INITIAL GOVERNANCE BUILDING BLOCKS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80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 Governance Building Blocks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2048" y="1310172"/>
            <a:ext cx="779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INTERMEDIATE GOVERNANCE BUILDING BLOCKS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59565378"/>
              </p:ext>
            </p:extLst>
          </p:nvPr>
        </p:nvGraphicFramePr>
        <p:xfrm>
          <a:off x="1282891" y="1894669"/>
          <a:ext cx="6837528" cy="4547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524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 Governance Building Blocks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2048" y="1310172"/>
            <a:ext cx="779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MATURE GOVERNANCE BUILDING BLOCKS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08980711"/>
              </p:ext>
            </p:extLst>
          </p:nvPr>
        </p:nvGraphicFramePr>
        <p:xfrm>
          <a:off x="457199" y="1397000"/>
          <a:ext cx="8277367" cy="4307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56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 Governance Building Blocks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2048" y="1241932"/>
            <a:ext cx="779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CONTINUAL IMPROVEMENT CYCLE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31041338"/>
              </p:ext>
            </p:extLst>
          </p:nvPr>
        </p:nvGraphicFramePr>
        <p:xfrm>
          <a:off x="586854" y="1663836"/>
          <a:ext cx="8024890" cy="4586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974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Governance implementation should be broken up into phases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Essential (initial) activities first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Gradually progress with activities that match organizational readiness &amp; maturity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 Governance Building Blocks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02006" y="528168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1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15767</TotalTime>
  <Words>111</Words>
  <Application>Microsoft Office PowerPoint</Application>
  <PresentationFormat>On-screen Show (4:3)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Candara</vt:lpstr>
      <vt:lpstr>Office Theme</vt:lpstr>
      <vt:lpstr>InfoSec Governance Building Blocks</vt:lpstr>
      <vt:lpstr>InfoSec Governance Building Blocks</vt:lpstr>
      <vt:lpstr>InfoSec Governance Building Blocks</vt:lpstr>
      <vt:lpstr>InfoSec Governance Building Blocks</vt:lpstr>
      <vt:lpstr>InfoSec Governance Building Blocks</vt:lpstr>
      <vt:lpstr>InfoSec Governance Building Blocks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1048</cp:revision>
  <cp:lastPrinted>2017-07-15T17:14:51Z</cp:lastPrinted>
  <dcterms:modified xsi:type="dcterms:W3CDTF">2017-07-18T09:19:42Z</dcterms:modified>
</cp:coreProperties>
</file>