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3" r:id="rId2"/>
    <p:sldId id="355" r:id="rId3"/>
    <p:sldId id="354" r:id="rId4"/>
    <p:sldId id="358" r:id="rId5"/>
    <p:sldId id="356" r:id="rId6"/>
    <p:sldId id="359" r:id="rId7"/>
    <p:sldId id="357" r:id="rId8"/>
    <p:sldId id="3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7AFA8-1CCE-475E-BA13-BCECC47F404D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41B5B3C7-C212-43A7-95DC-20AD9F30F4C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Board </a:t>
          </a:r>
        </a:p>
        <a:p>
          <a:r>
            <a:rPr lang="en-US" b="1" dirty="0" smtClean="0">
              <a:solidFill>
                <a:schemeClr val="tx1"/>
              </a:solidFill>
            </a:rPr>
            <a:t>[QTR]</a:t>
          </a:r>
        </a:p>
      </dgm:t>
    </dgm:pt>
    <dgm:pt modelId="{1E937FBC-3908-4257-8013-E549D74090D0}" type="parTrans" cxnId="{5EE24D04-D4D0-4BE3-8158-54EF216ABC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1E1E07-E771-4997-A891-125797D411C9}" type="sibTrans" cxnId="{5EE24D04-D4D0-4BE3-8158-54EF216ABC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399BFD-F028-4B6D-A85A-0D960C9EEAD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InfoSec Steering Comm. </a:t>
          </a:r>
        </a:p>
        <a:p>
          <a:r>
            <a:rPr lang="en-US" b="1" dirty="0" smtClean="0">
              <a:solidFill>
                <a:schemeClr val="tx1"/>
              </a:solidFill>
            </a:rPr>
            <a:t>[MONTHLY]</a:t>
          </a:r>
          <a:endParaRPr lang="en-US" b="1" dirty="0">
            <a:solidFill>
              <a:schemeClr val="tx1"/>
            </a:solidFill>
          </a:endParaRPr>
        </a:p>
      </dgm:t>
    </dgm:pt>
    <dgm:pt modelId="{0261831E-A434-4CCF-8609-A04AD65AA9FA}" type="parTrans" cxnId="{4BBFE65D-BAE6-4DC8-9AE8-B0726295CD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8E671C3-E8F2-4C28-9B59-B7B0C67594DE}" type="sibTrans" cxnId="{4BBFE65D-BAE6-4DC8-9AE8-B0726295CD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CE913AC-4500-413F-BB56-E8DAAB46DCB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Information Security </a:t>
          </a:r>
        </a:p>
        <a:p>
          <a:r>
            <a:rPr lang="en-US" dirty="0" smtClean="0">
              <a:solidFill>
                <a:schemeClr val="tx1"/>
              </a:solidFill>
            </a:rPr>
            <a:t>Management Committee (ISMC) </a:t>
          </a:r>
          <a:r>
            <a:rPr lang="en-US" b="1" dirty="0" smtClean="0">
              <a:solidFill>
                <a:schemeClr val="tx1"/>
              </a:solidFill>
            </a:rPr>
            <a:t>[WEEKLY] </a:t>
          </a:r>
          <a:endParaRPr lang="en-US" b="1" dirty="0">
            <a:solidFill>
              <a:schemeClr val="tx1"/>
            </a:solidFill>
          </a:endParaRPr>
        </a:p>
      </dgm:t>
    </dgm:pt>
    <dgm:pt modelId="{41ACE4F9-CF64-47E1-BB67-33A13B6C32CB}" type="parTrans" cxnId="{02991606-568F-4582-84D0-279916EEB1D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90F422B-21FC-4587-8735-F6A3C1B711C3}" type="sibTrans" cxnId="{02991606-568F-4582-84D0-279916EEB1D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C9C5F90-8534-4613-BB96-226C28CC772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IT / InfoSec Teams </a:t>
          </a:r>
          <a:r>
            <a:rPr lang="en-US" b="1" dirty="0" smtClean="0">
              <a:solidFill>
                <a:schemeClr val="tx1"/>
              </a:solidFill>
            </a:rPr>
            <a:t>[DAILY]</a:t>
          </a:r>
          <a:endParaRPr lang="en-US" b="1" dirty="0">
            <a:solidFill>
              <a:schemeClr val="tx1"/>
            </a:solidFill>
          </a:endParaRPr>
        </a:p>
      </dgm:t>
    </dgm:pt>
    <dgm:pt modelId="{59EB382B-2ECF-43C8-9319-383B21428A3E}" type="parTrans" cxnId="{92328EE9-A3F1-4C72-B50D-A2882811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00850C-BBB5-4A4E-9398-FFF32CFD6869}" type="sibTrans" cxnId="{92328EE9-A3F1-4C72-B50D-A2882811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08BC686-6BE7-4A4E-B525-38970CABFA0F}" type="pres">
      <dgm:prSet presAssocID="{4C77AFA8-1CCE-475E-BA13-BCECC47F404D}" presName="Name0" presStyleCnt="0">
        <dgm:presLayoutVars>
          <dgm:dir/>
          <dgm:animLvl val="lvl"/>
          <dgm:resizeHandles val="exact"/>
        </dgm:presLayoutVars>
      </dgm:prSet>
      <dgm:spPr/>
    </dgm:pt>
    <dgm:pt modelId="{C09DE0FD-AB66-4A9D-B661-97C1B988D3FA}" type="pres">
      <dgm:prSet presAssocID="{41B5B3C7-C212-43A7-95DC-20AD9F30F4C1}" presName="Name8" presStyleCnt="0"/>
      <dgm:spPr/>
    </dgm:pt>
    <dgm:pt modelId="{9FBD1EE7-044D-4D60-859E-5BD7C49B773C}" type="pres">
      <dgm:prSet presAssocID="{41B5B3C7-C212-43A7-95DC-20AD9F30F4C1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08EF3-ABDB-4FB3-956A-09A24CB860DF}" type="pres">
      <dgm:prSet presAssocID="{41B5B3C7-C212-43A7-95DC-20AD9F30F4C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1DE49-CB71-4E00-BBB7-E580BDDAD1D8}" type="pres">
      <dgm:prSet presAssocID="{B7399BFD-F028-4B6D-A85A-0D960C9EEAD1}" presName="Name8" presStyleCnt="0"/>
      <dgm:spPr/>
    </dgm:pt>
    <dgm:pt modelId="{45A5FA50-A953-4453-9CC7-9880BB10FB4F}" type="pres">
      <dgm:prSet presAssocID="{B7399BFD-F028-4B6D-A85A-0D960C9EEAD1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272F3-1949-429E-856B-EA82DB5B0B68}" type="pres">
      <dgm:prSet presAssocID="{B7399BFD-F028-4B6D-A85A-0D960C9EEAD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1E134-0881-4F6B-A82D-F8E4012E1BAC}" type="pres">
      <dgm:prSet presAssocID="{BCE913AC-4500-413F-BB56-E8DAAB46DCB2}" presName="Name8" presStyleCnt="0"/>
      <dgm:spPr/>
    </dgm:pt>
    <dgm:pt modelId="{C9BD7B7D-C66C-4A34-A13E-3C539DF98D33}" type="pres">
      <dgm:prSet presAssocID="{BCE913AC-4500-413F-BB56-E8DAAB46DCB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3A1DE-3BC8-48FD-9B52-001259C21324}" type="pres">
      <dgm:prSet presAssocID="{BCE913AC-4500-413F-BB56-E8DAAB46DCB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92503-2A12-44FD-B2C9-5FF68E9A4F14}" type="pres">
      <dgm:prSet presAssocID="{4C9C5F90-8534-4613-BB96-226C28CC772E}" presName="Name8" presStyleCnt="0"/>
      <dgm:spPr/>
    </dgm:pt>
    <dgm:pt modelId="{2BB42424-CBA2-4A65-813E-C56609BEA32D}" type="pres">
      <dgm:prSet presAssocID="{4C9C5F90-8534-4613-BB96-226C28CC772E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A02B3-F1D1-40FF-8648-B6452B656955}" type="pres">
      <dgm:prSet presAssocID="{4C9C5F90-8534-4613-BB96-226C28CC77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81DD4A-6F27-44B3-9B81-F4D512C0806E}" type="presOf" srcId="{4C77AFA8-1CCE-475E-BA13-BCECC47F404D}" destId="{D08BC686-6BE7-4A4E-B525-38970CABFA0F}" srcOrd="0" destOrd="0" presId="urn:microsoft.com/office/officeart/2005/8/layout/pyramid1"/>
    <dgm:cxn modelId="{5EE24D04-D4D0-4BE3-8158-54EF216ABCCC}" srcId="{4C77AFA8-1CCE-475E-BA13-BCECC47F404D}" destId="{41B5B3C7-C212-43A7-95DC-20AD9F30F4C1}" srcOrd="0" destOrd="0" parTransId="{1E937FBC-3908-4257-8013-E549D74090D0}" sibTransId="{881E1E07-E771-4997-A891-125797D411C9}"/>
    <dgm:cxn modelId="{853A2F1D-F71C-4D73-8553-B58C9B760824}" type="presOf" srcId="{41B5B3C7-C212-43A7-95DC-20AD9F30F4C1}" destId="{9FBD1EE7-044D-4D60-859E-5BD7C49B773C}" srcOrd="0" destOrd="0" presId="urn:microsoft.com/office/officeart/2005/8/layout/pyramid1"/>
    <dgm:cxn modelId="{9D39619D-A3DC-4BF8-8C34-5EECDB86DFB0}" type="presOf" srcId="{4C9C5F90-8534-4613-BB96-226C28CC772E}" destId="{2BB42424-CBA2-4A65-813E-C56609BEA32D}" srcOrd="0" destOrd="0" presId="urn:microsoft.com/office/officeart/2005/8/layout/pyramid1"/>
    <dgm:cxn modelId="{4BBFE65D-BAE6-4DC8-9AE8-B0726295CDF4}" srcId="{4C77AFA8-1CCE-475E-BA13-BCECC47F404D}" destId="{B7399BFD-F028-4B6D-A85A-0D960C9EEAD1}" srcOrd="1" destOrd="0" parTransId="{0261831E-A434-4CCF-8609-A04AD65AA9FA}" sibTransId="{68E671C3-E8F2-4C28-9B59-B7B0C67594DE}"/>
    <dgm:cxn modelId="{92328EE9-A3F1-4C72-B50D-A288281179DF}" srcId="{4C77AFA8-1CCE-475E-BA13-BCECC47F404D}" destId="{4C9C5F90-8534-4613-BB96-226C28CC772E}" srcOrd="3" destOrd="0" parTransId="{59EB382B-2ECF-43C8-9319-383B21428A3E}" sibTransId="{8800850C-BBB5-4A4E-9398-FFF32CFD6869}"/>
    <dgm:cxn modelId="{C43A73A2-6E89-4C98-A432-B173BD5B94FF}" type="presOf" srcId="{BCE913AC-4500-413F-BB56-E8DAAB46DCB2}" destId="{7923A1DE-3BC8-48FD-9B52-001259C21324}" srcOrd="1" destOrd="0" presId="urn:microsoft.com/office/officeart/2005/8/layout/pyramid1"/>
    <dgm:cxn modelId="{F89EDFBA-1247-4F40-8ADD-0B05C19A7E38}" type="presOf" srcId="{B7399BFD-F028-4B6D-A85A-0D960C9EEAD1}" destId="{45A5FA50-A953-4453-9CC7-9880BB10FB4F}" srcOrd="0" destOrd="0" presId="urn:microsoft.com/office/officeart/2005/8/layout/pyramid1"/>
    <dgm:cxn modelId="{0079A226-461D-42C8-A7A0-3A52620B0047}" type="presOf" srcId="{41B5B3C7-C212-43A7-95DC-20AD9F30F4C1}" destId="{5F008EF3-ABDB-4FB3-956A-09A24CB860DF}" srcOrd="1" destOrd="0" presId="urn:microsoft.com/office/officeart/2005/8/layout/pyramid1"/>
    <dgm:cxn modelId="{E4B3F6D2-C9ED-429B-A49D-68372AE27023}" type="presOf" srcId="{BCE913AC-4500-413F-BB56-E8DAAB46DCB2}" destId="{C9BD7B7D-C66C-4A34-A13E-3C539DF98D33}" srcOrd="0" destOrd="0" presId="urn:microsoft.com/office/officeart/2005/8/layout/pyramid1"/>
    <dgm:cxn modelId="{C0EEE3FF-A2B0-46E5-8C15-D68120394544}" type="presOf" srcId="{4C9C5F90-8534-4613-BB96-226C28CC772E}" destId="{CDBA02B3-F1D1-40FF-8648-B6452B656955}" srcOrd="1" destOrd="0" presId="urn:microsoft.com/office/officeart/2005/8/layout/pyramid1"/>
    <dgm:cxn modelId="{902DC3C8-FA80-467A-9CBE-01F2E9ADFB5D}" type="presOf" srcId="{B7399BFD-F028-4B6D-A85A-0D960C9EEAD1}" destId="{6A6272F3-1949-429E-856B-EA82DB5B0B68}" srcOrd="1" destOrd="0" presId="urn:microsoft.com/office/officeart/2005/8/layout/pyramid1"/>
    <dgm:cxn modelId="{02991606-568F-4582-84D0-279916EEB1D4}" srcId="{4C77AFA8-1CCE-475E-BA13-BCECC47F404D}" destId="{BCE913AC-4500-413F-BB56-E8DAAB46DCB2}" srcOrd="2" destOrd="0" parTransId="{41ACE4F9-CF64-47E1-BB67-33A13B6C32CB}" sibTransId="{590F422B-21FC-4587-8735-F6A3C1B711C3}"/>
    <dgm:cxn modelId="{E443B38C-F475-47F7-9B91-B3E50F10AAD4}" type="presParOf" srcId="{D08BC686-6BE7-4A4E-B525-38970CABFA0F}" destId="{C09DE0FD-AB66-4A9D-B661-97C1B988D3FA}" srcOrd="0" destOrd="0" presId="urn:microsoft.com/office/officeart/2005/8/layout/pyramid1"/>
    <dgm:cxn modelId="{44F8E545-3C43-430E-85A3-128D63B91885}" type="presParOf" srcId="{C09DE0FD-AB66-4A9D-B661-97C1B988D3FA}" destId="{9FBD1EE7-044D-4D60-859E-5BD7C49B773C}" srcOrd="0" destOrd="0" presId="urn:microsoft.com/office/officeart/2005/8/layout/pyramid1"/>
    <dgm:cxn modelId="{FCBA011F-D390-40D1-A5FD-C2D7F38D01B6}" type="presParOf" srcId="{C09DE0FD-AB66-4A9D-B661-97C1B988D3FA}" destId="{5F008EF3-ABDB-4FB3-956A-09A24CB860DF}" srcOrd="1" destOrd="0" presId="urn:microsoft.com/office/officeart/2005/8/layout/pyramid1"/>
    <dgm:cxn modelId="{F7386093-139F-4998-8B5E-F1400287210B}" type="presParOf" srcId="{D08BC686-6BE7-4A4E-B525-38970CABFA0F}" destId="{E721DE49-CB71-4E00-BBB7-E580BDDAD1D8}" srcOrd="1" destOrd="0" presId="urn:microsoft.com/office/officeart/2005/8/layout/pyramid1"/>
    <dgm:cxn modelId="{97D83F65-DBB0-437C-B11A-D67BD492B28E}" type="presParOf" srcId="{E721DE49-CB71-4E00-BBB7-E580BDDAD1D8}" destId="{45A5FA50-A953-4453-9CC7-9880BB10FB4F}" srcOrd="0" destOrd="0" presId="urn:microsoft.com/office/officeart/2005/8/layout/pyramid1"/>
    <dgm:cxn modelId="{F8AC9B83-7ED6-4DA9-9B3C-0D7237FDFAED}" type="presParOf" srcId="{E721DE49-CB71-4E00-BBB7-E580BDDAD1D8}" destId="{6A6272F3-1949-429E-856B-EA82DB5B0B68}" srcOrd="1" destOrd="0" presId="urn:microsoft.com/office/officeart/2005/8/layout/pyramid1"/>
    <dgm:cxn modelId="{3FCF49F6-F2A6-484F-A3A7-399DCBE71663}" type="presParOf" srcId="{D08BC686-6BE7-4A4E-B525-38970CABFA0F}" destId="{E9F1E134-0881-4F6B-A82D-F8E4012E1BAC}" srcOrd="2" destOrd="0" presId="urn:microsoft.com/office/officeart/2005/8/layout/pyramid1"/>
    <dgm:cxn modelId="{DC9EEB18-A193-463D-9F95-62E81B01B342}" type="presParOf" srcId="{E9F1E134-0881-4F6B-A82D-F8E4012E1BAC}" destId="{C9BD7B7D-C66C-4A34-A13E-3C539DF98D33}" srcOrd="0" destOrd="0" presId="urn:microsoft.com/office/officeart/2005/8/layout/pyramid1"/>
    <dgm:cxn modelId="{2769B37C-A774-4648-8C7E-B102568C0AF7}" type="presParOf" srcId="{E9F1E134-0881-4F6B-A82D-F8E4012E1BAC}" destId="{7923A1DE-3BC8-48FD-9B52-001259C21324}" srcOrd="1" destOrd="0" presId="urn:microsoft.com/office/officeart/2005/8/layout/pyramid1"/>
    <dgm:cxn modelId="{30300041-DC52-4ECD-95C9-84F0DBD6CEC0}" type="presParOf" srcId="{D08BC686-6BE7-4A4E-B525-38970CABFA0F}" destId="{95692503-2A12-44FD-B2C9-5FF68E9A4F14}" srcOrd="3" destOrd="0" presId="urn:microsoft.com/office/officeart/2005/8/layout/pyramid1"/>
    <dgm:cxn modelId="{718BA7BB-B934-49B5-83D7-172B0A3ADA2E}" type="presParOf" srcId="{95692503-2A12-44FD-B2C9-5FF68E9A4F14}" destId="{2BB42424-CBA2-4A65-813E-C56609BEA32D}" srcOrd="0" destOrd="0" presId="urn:microsoft.com/office/officeart/2005/8/layout/pyramid1"/>
    <dgm:cxn modelId="{BA108E4B-87C0-44C2-9CDA-A2DB98A961E5}" type="presParOf" srcId="{95692503-2A12-44FD-B2C9-5FF68E9A4F14}" destId="{CDBA02B3-F1D1-40FF-8648-B6452B6569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77AFA8-1CCE-475E-BA13-BCECC47F404D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41B5B3C7-C212-43A7-95DC-20AD9F30F4C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Board </a:t>
          </a:r>
        </a:p>
        <a:p>
          <a:r>
            <a:rPr lang="en-US" b="1" dirty="0" smtClean="0">
              <a:solidFill>
                <a:schemeClr val="tx1"/>
              </a:solidFill>
            </a:rPr>
            <a:t>[QTR]</a:t>
          </a:r>
        </a:p>
      </dgm:t>
    </dgm:pt>
    <dgm:pt modelId="{1E937FBC-3908-4257-8013-E549D74090D0}" type="parTrans" cxnId="{5EE24D04-D4D0-4BE3-8158-54EF216ABC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1E1E07-E771-4997-A891-125797D411C9}" type="sibTrans" cxnId="{5EE24D04-D4D0-4BE3-8158-54EF216ABC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399BFD-F028-4B6D-A85A-0D960C9EEAD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InfoSec Steering Comm. </a:t>
          </a:r>
        </a:p>
        <a:p>
          <a:r>
            <a:rPr lang="en-US" b="1" dirty="0" smtClean="0">
              <a:solidFill>
                <a:schemeClr val="tx1"/>
              </a:solidFill>
            </a:rPr>
            <a:t>[MONTHLY]</a:t>
          </a:r>
          <a:endParaRPr lang="en-US" b="1" dirty="0">
            <a:solidFill>
              <a:schemeClr val="tx1"/>
            </a:solidFill>
          </a:endParaRPr>
        </a:p>
      </dgm:t>
    </dgm:pt>
    <dgm:pt modelId="{0261831E-A434-4CCF-8609-A04AD65AA9FA}" type="parTrans" cxnId="{4BBFE65D-BAE6-4DC8-9AE8-B0726295CD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8E671C3-E8F2-4C28-9B59-B7B0C67594DE}" type="sibTrans" cxnId="{4BBFE65D-BAE6-4DC8-9AE8-B0726295CD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CE913AC-4500-413F-BB56-E8DAAB46DCB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Information Security </a:t>
          </a:r>
        </a:p>
        <a:p>
          <a:r>
            <a:rPr lang="en-US" dirty="0" smtClean="0">
              <a:solidFill>
                <a:schemeClr val="tx1"/>
              </a:solidFill>
            </a:rPr>
            <a:t>Management Committee (ISMC) </a:t>
          </a:r>
          <a:r>
            <a:rPr lang="en-US" b="1" dirty="0" smtClean="0">
              <a:solidFill>
                <a:schemeClr val="tx1"/>
              </a:solidFill>
            </a:rPr>
            <a:t>[WEEKLY] </a:t>
          </a:r>
          <a:endParaRPr lang="en-US" b="1" dirty="0">
            <a:solidFill>
              <a:schemeClr val="tx1"/>
            </a:solidFill>
          </a:endParaRPr>
        </a:p>
      </dgm:t>
    </dgm:pt>
    <dgm:pt modelId="{41ACE4F9-CF64-47E1-BB67-33A13B6C32CB}" type="parTrans" cxnId="{02991606-568F-4582-84D0-279916EEB1D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90F422B-21FC-4587-8735-F6A3C1B711C3}" type="sibTrans" cxnId="{02991606-568F-4582-84D0-279916EEB1D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C9C5F90-8534-4613-BB96-226C28CC772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IT / InfoSec Teams </a:t>
          </a:r>
          <a:r>
            <a:rPr lang="en-US" b="1" dirty="0" smtClean="0">
              <a:solidFill>
                <a:schemeClr val="tx1"/>
              </a:solidFill>
            </a:rPr>
            <a:t>[DAILY]</a:t>
          </a:r>
          <a:endParaRPr lang="en-US" b="1" dirty="0">
            <a:solidFill>
              <a:schemeClr val="tx1"/>
            </a:solidFill>
          </a:endParaRPr>
        </a:p>
      </dgm:t>
    </dgm:pt>
    <dgm:pt modelId="{59EB382B-2ECF-43C8-9319-383B21428A3E}" type="parTrans" cxnId="{92328EE9-A3F1-4C72-B50D-A2882811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00850C-BBB5-4A4E-9398-FFF32CFD6869}" type="sibTrans" cxnId="{92328EE9-A3F1-4C72-B50D-A2882811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08BC686-6BE7-4A4E-B525-38970CABFA0F}" type="pres">
      <dgm:prSet presAssocID="{4C77AFA8-1CCE-475E-BA13-BCECC47F404D}" presName="Name0" presStyleCnt="0">
        <dgm:presLayoutVars>
          <dgm:dir/>
          <dgm:animLvl val="lvl"/>
          <dgm:resizeHandles val="exact"/>
        </dgm:presLayoutVars>
      </dgm:prSet>
      <dgm:spPr/>
    </dgm:pt>
    <dgm:pt modelId="{C09DE0FD-AB66-4A9D-B661-97C1B988D3FA}" type="pres">
      <dgm:prSet presAssocID="{41B5B3C7-C212-43A7-95DC-20AD9F30F4C1}" presName="Name8" presStyleCnt="0"/>
      <dgm:spPr/>
    </dgm:pt>
    <dgm:pt modelId="{9FBD1EE7-044D-4D60-859E-5BD7C49B773C}" type="pres">
      <dgm:prSet presAssocID="{41B5B3C7-C212-43A7-95DC-20AD9F30F4C1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08EF3-ABDB-4FB3-956A-09A24CB860DF}" type="pres">
      <dgm:prSet presAssocID="{41B5B3C7-C212-43A7-95DC-20AD9F30F4C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1DE49-CB71-4E00-BBB7-E580BDDAD1D8}" type="pres">
      <dgm:prSet presAssocID="{B7399BFD-F028-4B6D-A85A-0D960C9EEAD1}" presName="Name8" presStyleCnt="0"/>
      <dgm:spPr/>
    </dgm:pt>
    <dgm:pt modelId="{45A5FA50-A953-4453-9CC7-9880BB10FB4F}" type="pres">
      <dgm:prSet presAssocID="{B7399BFD-F028-4B6D-A85A-0D960C9EEAD1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272F3-1949-429E-856B-EA82DB5B0B68}" type="pres">
      <dgm:prSet presAssocID="{B7399BFD-F028-4B6D-A85A-0D960C9EEAD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1E134-0881-4F6B-A82D-F8E4012E1BAC}" type="pres">
      <dgm:prSet presAssocID="{BCE913AC-4500-413F-BB56-E8DAAB46DCB2}" presName="Name8" presStyleCnt="0"/>
      <dgm:spPr/>
    </dgm:pt>
    <dgm:pt modelId="{C9BD7B7D-C66C-4A34-A13E-3C539DF98D33}" type="pres">
      <dgm:prSet presAssocID="{BCE913AC-4500-413F-BB56-E8DAAB46DCB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3A1DE-3BC8-48FD-9B52-001259C21324}" type="pres">
      <dgm:prSet presAssocID="{BCE913AC-4500-413F-BB56-E8DAAB46DCB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92503-2A12-44FD-B2C9-5FF68E9A4F14}" type="pres">
      <dgm:prSet presAssocID="{4C9C5F90-8534-4613-BB96-226C28CC772E}" presName="Name8" presStyleCnt="0"/>
      <dgm:spPr/>
    </dgm:pt>
    <dgm:pt modelId="{2BB42424-CBA2-4A65-813E-C56609BEA32D}" type="pres">
      <dgm:prSet presAssocID="{4C9C5F90-8534-4613-BB96-226C28CC772E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A02B3-F1D1-40FF-8648-B6452B656955}" type="pres">
      <dgm:prSet presAssocID="{4C9C5F90-8534-4613-BB96-226C28CC77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E24D04-D4D0-4BE3-8158-54EF216ABCCC}" srcId="{4C77AFA8-1CCE-475E-BA13-BCECC47F404D}" destId="{41B5B3C7-C212-43A7-95DC-20AD9F30F4C1}" srcOrd="0" destOrd="0" parTransId="{1E937FBC-3908-4257-8013-E549D74090D0}" sibTransId="{881E1E07-E771-4997-A891-125797D411C9}"/>
    <dgm:cxn modelId="{DD323B62-7D2E-4A26-81EB-7DF187A4642B}" type="presOf" srcId="{4C9C5F90-8534-4613-BB96-226C28CC772E}" destId="{2BB42424-CBA2-4A65-813E-C56609BEA32D}" srcOrd="0" destOrd="0" presId="urn:microsoft.com/office/officeart/2005/8/layout/pyramid1"/>
    <dgm:cxn modelId="{4F2BFC49-85CE-4685-93F5-8805B91BE77B}" type="presOf" srcId="{B7399BFD-F028-4B6D-A85A-0D960C9EEAD1}" destId="{45A5FA50-A953-4453-9CC7-9880BB10FB4F}" srcOrd="0" destOrd="0" presId="urn:microsoft.com/office/officeart/2005/8/layout/pyramid1"/>
    <dgm:cxn modelId="{4BBFE65D-BAE6-4DC8-9AE8-B0726295CDF4}" srcId="{4C77AFA8-1CCE-475E-BA13-BCECC47F404D}" destId="{B7399BFD-F028-4B6D-A85A-0D960C9EEAD1}" srcOrd="1" destOrd="0" parTransId="{0261831E-A434-4CCF-8609-A04AD65AA9FA}" sibTransId="{68E671C3-E8F2-4C28-9B59-B7B0C67594DE}"/>
    <dgm:cxn modelId="{02B7961B-EA48-43A0-8A23-79CA99243E69}" type="presOf" srcId="{B7399BFD-F028-4B6D-A85A-0D960C9EEAD1}" destId="{6A6272F3-1949-429E-856B-EA82DB5B0B68}" srcOrd="1" destOrd="0" presId="urn:microsoft.com/office/officeart/2005/8/layout/pyramid1"/>
    <dgm:cxn modelId="{92328EE9-A3F1-4C72-B50D-A288281179DF}" srcId="{4C77AFA8-1CCE-475E-BA13-BCECC47F404D}" destId="{4C9C5F90-8534-4613-BB96-226C28CC772E}" srcOrd="3" destOrd="0" parTransId="{59EB382B-2ECF-43C8-9319-383B21428A3E}" sibTransId="{8800850C-BBB5-4A4E-9398-FFF32CFD6869}"/>
    <dgm:cxn modelId="{3520F316-FCCB-431F-8117-BEB4A4F27514}" type="presOf" srcId="{41B5B3C7-C212-43A7-95DC-20AD9F30F4C1}" destId="{9FBD1EE7-044D-4D60-859E-5BD7C49B773C}" srcOrd="0" destOrd="0" presId="urn:microsoft.com/office/officeart/2005/8/layout/pyramid1"/>
    <dgm:cxn modelId="{2D2EC498-3B9F-437E-A907-CCE25880D3AB}" type="presOf" srcId="{41B5B3C7-C212-43A7-95DC-20AD9F30F4C1}" destId="{5F008EF3-ABDB-4FB3-956A-09A24CB860DF}" srcOrd="1" destOrd="0" presId="urn:microsoft.com/office/officeart/2005/8/layout/pyramid1"/>
    <dgm:cxn modelId="{3020DA95-D247-44F9-8372-9A0B7D09EA70}" type="presOf" srcId="{BCE913AC-4500-413F-BB56-E8DAAB46DCB2}" destId="{7923A1DE-3BC8-48FD-9B52-001259C21324}" srcOrd="1" destOrd="0" presId="urn:microsoft.com/office/officeart/2005/8/layout/pyramid1"/>
    <dgm:cxn modelId="{205EB814-09EB-411C-AE51-8D8D13912267}" type="presOf" srcId="{4C77AFA8-1CCE-475E-BA13-BCECC47F404D}" destId="{D08BC686-6BE7-4A4E-B525-38970CABFA0F}" srcOrd="0" destOrd="0" presId="urn:microsoft.com/office/officeart/2005/8/layout/pyramid1"/>
    <dgm:cxn modelId="{A2EDECFD-A75E-4DC9-9891-0388A6AB35DD}" type="presOf" srcId="{BCE913AC-4500-413F-BB56-E8DAAB46DCB2}" destId="{C9BD7B7D-C66C-4A34-A13E-3C539DF98D33}" srcOrd="0" destOrd="0" presId="urn:microsoft.com/office/officeart/2005/8/layout/pyramid1"/>
    <dgm:cxn modelId="{E9B99DE5-2776-465E-83B5-53BFC2C788AF}" type="presOf" srcId="{4C9C5F90-8534-4613-BB96-226C28CC772E}" destId="{CDBA02B3-F1D1-40FF-8648-B6452B656955}" srcOrd="1" destOrd="0" presId="urn:microsoft.com/office/officeart/2005/8/layout/pyramid1"/>
    <dgm:cxn modelId="{02991606-568F-4582-84D0-279916EEB1D4}" srcId="{4C77AFA8-1CCE-475E-BA13-BCECC47F404D}" destId="{BCE913AC-4500-413F-BB56-E8DAAB46DCB2}" srcOrd="2" destOrd="0" parTransId="{41ACE4F9-CF64-47E1-BB67-33A13B6C32CB}" sibTransId="{590F422B-21FC-4587-8735-F6A3C1B711C3}"/>
    <dgm:cxn modelId="{075CA448-8294-4BDC-9908-5F2A4B13F8BD}" type="presParOf" srcId="{D08BC686-6BE7-4A4E-B525-38970CABFA0F}" destId="{C09DE0FD-AB66-4A9D-B661-97C1B988D3FA}" srcOrd="0" destOrd="0" presId="urn:microsoft.com/office/officeart/2005/8/layout/pyramid1"/>
    <dgm:cxn modelId="{59CD671F-37FF-4E15-A867-3F6EEAD4258D}" type="presParOf" srcId="{C09DE0FD-AB66-4A9D-B661-97C1B988D3FA}" destId="{9FBD1EE7-044D-4D60-859E-5BD7C49B773C}" srcOrd="0" destOrd="0" presId="urn:microsoft.com/office/officeart/2005/8/layout/pyramid1"/>
    <dgm:cxn modelId="{096E889F-32FE-4DFB-ABD2-B4817026BE61}" type="presParOf" srcId="{C09DE0FD-AB66-4A9D-B661-97C1B988D3FA}" destId="{5F008EF3-ABDB-4FB3-956A-09A24CB860DF}" srcOrd="1" destOrd="0" presId="urn:microsoft.com/office/officeart/2005/8/layout/pyramid1"/>
    <dgm:cxn modelId="{D2D2DF31-1B19-4836-904E-937B56844D42}" type="presParOf" srcId="{D08BC686-6BE7-4A4E-B525-38970CABFA0F}" destId="{E721DE49-CB71-4E00-BBB7-E580BDDAD1D8}" srcOrd="1" destOrd="0" presId="urn:microsoft.com/office/officeart/2005/8/layout/pyramid1"/>
    <dgm:cxn modelId="{068526F2-3CF1-4896-82E8-54F2F9FB5E33}" type="presParOf" srcId="{E721DE49-CB71-4E00-BBB7-E580BDDAD1D8}" destId="{45A5FA50-A953-4453-9CC7-9880BB10FB4F}" srcOrd="0" destOrd="0" presId="urn:microsoft.com/office/officeart/2005/8/layout/pyramid1"/>
    <dgm:cxn modelId="{E7FB9FF1-6311-4520-9C24-3A91E137CF02}" type="presParOf" srcId="{E721DE49-CB71-4E00-BBB7-E580BDDAD1D8}" destId="{6A6272F3-1949-429E-856B-EA82DB5B0B68}" srcOrd="1" destOrd="0" presId="urn:microsoft.com/office/officeart/2005/8/layout/pyramid1"/>
    <dgm:cxn modelId="{025A1BD6-0266-4814-8A96-0C6D902AA076}" type="presParOf" srcId="{D08BC686-6BE7-4A4E-B525-38970CABFA0F}" destId="{E9F1E134-0881-4F6B-A82D-F8E4012E1BAC}" srcOrd="2" destOrd="0" presId="urn:microsoft.com/office/officeart/2005/8/layout/pyramid1"/>
    <dgm:cxn modelId="{651A7F57-5180-4FF2-8F73-019360126107}" type="presParOf" srcId="{E9F1E134-0881-4F6B-A82D-F8E4012E1BAC}" destId="{C9BD7B7D-C66C-4A34-A13E-3C539DF98D33}" srcOrd="0" destOrd="0" presId="urn:microsoft.com/office/officeart/2005/8/layout/pyramid1"/>
    <dgm:cxn modelId="{A88ABCEE-63F8-4D23-AB01-29130CA8EE34}" type="presParOf" srcId="{E9F1E134-0881-4F6B-A82D-F8E4012E1BAC}" destId="{7923A1DE-3BC8-48FD-9B52-001259C21324}" srcOrd="1" destOrd="0" presId="urn:microsoft.com/office/officeart/2005/8/layout/pyramid1"/>
    <dgm:cxn modelId="{6D31160C-270E-4289-9E00-0E5FB59EABD0}" type="presParOf" srcId="{D08BC686-6BE7-4A4E-B525-38970CABFA0F}" destId="{95692503-2A12-44FD-B2C9-5FF68E9A4F14}" srcOrd="3" destOrd="0" presId="urn:microsoft.com/office/officeart/2005/8/layout/pyramid1"/>
    <dgm:cxn modelId="{7C73B53E-A5B6-4F23-A26E-9DB11C354FD3}" type="presParOf" srcId="{95692503-2A12-44FD-B2C9-5FF68E9A4F14}" destId="{2BB42424-CBA2-4A65-813E-C56609BEA32D}" srcOrd="0" destOrd="0" presId="urn:microsoft.com/office/officeart/2005/8/layout/pyramid1"/>
    <dgm:cxn modelId="{5F77FCAF-A3C9-4833-BF87-49B0985A5472}" type="presParOf" srcId="{95692503-2A12-44FD-B2C9-5FF68E9A4F14}" destId="{CDBA02B3-F1D1-40FF-8648-B6452B6569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77AFA8-1CCE-475E-BA13-BCECC47F404D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41B5B3C7-C212-43A7-95DC-20AD9F30F4C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Board </a:t>
          </a:r>
        </a:p>
        <a:p>
          <a:r>
            <a:rPr lang="en-US" b="1" dirty="0" smtClean="0">
              <a:solidFill>
                <a:schemeClr val="tx1"/>
              </a:solidFill>
            </a:rPr>
            <a:t>[QTR]</a:t>
          </a:r>
        </a:p>
      </dgm:t>
    </dgm:pt>
    <dgm:pt modelId="{1E937FBC-3908-4257-8013-E549D74090D0}" type="parTrans" cxnId="{5EE24D04-D4D0-4BE3-8158-54EF216ABC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1E1E07-E771-4997-A891-125797D411C9}" type="sibTrans" cxnId="{5EE24D04-D4D0-4BE3-8158-54EF216ABC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399BFD-F028-4B6D-A85A-0D960C9EEAD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InfoSec Steering Comm. </a:t>
          </a:r>
        </a:p>
        <a:p>
          <a:r>
            <a:rPr lang="en-US" b="1" dirty="0" smtClean="0">
              <a:solidFill>
                <a:schemeClr val="tx1"/>
              </a:solidFill>
            </a:rPr>
            <a:t>[MONTHLY]</a:t>
          </a:r>
          <a:endParaRPr lang="en-US" b="1" dirty="0">
            <a:solidFill>
              <a:schemeClr val="tx1"/>
            </a:solidFill>
          </a:endParaRPr>
        </a:p>
      </dgm:t>
    </dgm:pt>
    <dgm:pt modelId="{0261831E-A434-4CCF-8609-A04AD65AA9FA}" type="parTrans" cxnId="{4BBFE65D-BAE6-4DC8-9AE8-B0726295CD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8E671C3-E8F2-4C28-9B59-B7B0C67594DE}" type="sibTrans" cxnId="{4BBFE65D-BAE6-4DC8-9AE8-B0726295CD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CE913AC-4500-413F-BB56-E8DAAB46DCB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Information Security </a:t>
          </a:r>
        </a:p>
        <a:p>
          <a:r>
            <a:rPr lang="en-US" dirty="0" smtClean="0">
              <a:solidFill>
                <a:schemeClr val="tx1"/>
              </a:solidFill>
            </a:rPr>
            <a:t>Management Committee (ISMC) </a:t>
          </a:r>
          <a:r>
            <a:rPr lang="en-US" b="1" dirty="0" smtClean="0">
              <a:solidFill>
                <a:schemeClr val="tx1"/>
              </a:solidFill>
            </a:rPr>
            <a:t>[WEEKLY] </a:t>
          </a:r>
          <a:endParaRPr lang="en-US" b="1" dirty="0">
            <a:solidFill>
              <a:schemeClr val="tx1"/>
            </a:solidFill>
          </a:endParaRPr>
        </a:p>
      </dgm:t>
    </dgm:pt>
    <dgm:pt modelId="{41ACE4F9-CF64-47E1-BB67-33A13B6C32CB}" type="parTrans" cxnId="{02991606-568F-4582-84D0-279916EEB1D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90F422B-21FC-4587-8735-F6A3C1B711C3}" type="sibTrans" cxnId="{02991606-568F-4582-84D0-279916EEB1D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C9C5F90-8534-4613-BB96-226C28CC772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IT / InfoSec Teams </a:t>
          </a:r>
          <a:r>
            <a:rPr lang="en-US" b="1" dirty="0" smtClean="0">
              <a:solidFill>
                <a:schemeClr val="tx1"/>
              </a:solidFill>
            </a:rPr>
            <a:t>[DAILY]</a:t>
          </a:r>
          <a:endParaRPr lang="en-US" b="1" dirty="0">
            <a:solidFill>
              <a:schemeClr val="tx1"/>
            </a:solidFill>
          </a:endParaRPr>
        </a:p>
      </dgm:t>
    </dgm:pt>
    <dgm:pt modelId="{59EB382B-2ECF-43C8-9319-383B21428A3E}" type="parTrans" cxnId="{92328EE9-A3F1-4C72-B50D-A2882811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00850C-BBB5-4A4E-9398-FFF32CFD6869}" type="sibTrans" cxnId="{92328EE9-A3F1-4C72-B50D-A2882811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08BC686-6BE7-4A4E-B525-38970CABFA0F}" type="pres">
      <dgm:prSet presAssocID="{4C77AFA8-1CCE-475E-BA13-BCECC47F404D}" presName="Name0" presStyleCnt="0">
        <dgm:presLayoutVars>
          <dgm:dir/>
          <dgm:animLvl val="lvl"/>
          <dgm:resizeHandles val="exact"/>
        </dgm:presLayoutVars>
      </dgm:prSet>
      <dgm:spPr/>
    </dgm:pt>
    <dgm:pt modelId="{C09DE0FD-AB66-4A9D-B661-97C1B988D3FA}" type="pres">
      <dgm:prSet presAssocID="{41B5B3C7-C212-43A7-95DC-20AD9F30F4C1}" presName="Name8" presStyleCnt="0"/>
      <dgm:spPr/>
    </dgm:pt>
    <dgm:pt modelId="{9FBD1EE7-044D-4D60-859E-5BD7C49B773C}" type="pres">
      <dgm:prSet presAssocID="{41B5B3C7-C212-43A7-95DC-20AD9F30F4C1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08EF3-ABDB-4FB3-956A-09A24CB860DF}" type="pres">
      <dgm:prSet presAssocID="{41B5B3C7-C212-43A7-95DC-20AD9F30F4C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1DE49-CB71-4E00-BBB7-E580BDDAD1D8}" type="pres">
      <dgm:prSet presAssocID="{B7399BFD-F028-4B6D-A85A-0D960C9EEAD1}" presName="Name8" presStyleCnt="0"/>
      <dgm:spPr/>
    </dgm:pt>
    <dgm:pt modelId="{45A5FA50-A953-4453-9CC7-9880BB10FB4F}" type="pres">
      <dgm:prSet presAssocID="{B7399BFD-F028-4B6D-A85A-0D960C9EEAD1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272F3-1949-429E-856B-EA82DB5B0B68}" type="pres">
      <dgm:prSet presAssocID="{B7399BFD-F028-4B6D-A85A-0D960C9EEAD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1E134-0881-4F6B-A82D-F8E4012E1BAC}" type="pres">
      <dgm:prSet presAssocID="{BCE913AC-4500-413F-BB56-E8DAAB46DCB2}" presName="Name8" presStyleCnt="0"/>
      <dgm:spPr/>
    </dgm:pt>
    <dgm:pt modelId="{C9BD7B7D-C66C-4A34-A13E-3C539DF98D33}" type="pres">
      <dgm:prSet presAssocID="{BCE913AC-4500-413F-BB56-E8DAAB46DCB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3A1DE-3BC8-48FD-9B52-001259C21324}" type="pres">
      <dgm:prSet presAssocID="{BCE913AC-4500-413F-BB56-E8DAAB46DCB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92503-2A12-44FD-B2C9-5FF68E9A4F14}" type="pres">
      <dgm:prSet presAssocID="{4C9C5F90-8534-4613-BB96-226C28CC772E}" presName="Name8" presStyleCnt="0"/>
      <dgm:spPr/>
    </dgm:pt>
    <dgm:pt modelId="{2BB42424-CBA2-4A65-813E-C56609BEA32D}" type="pres">
      <dgm:prSet presAssocID="{4C9C5F90-8534-4613-BB96-226C28CC772E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A02B3-F1D1-40FF-8648-B6452B656955}" type="pres">
      <dgm:prSet presAssocID="{4C9C5F90-8534-4613-BB96-226C28CC77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E24D04-D4D0-4BE3-8158-54EF216ABCCC}" srcId="{4C77AFA8-1CCE-475E-BA13-BCECC47F404D}" destId="{41B5B3C7-C212-43A7-95DC-20AD9F30F4C1}" srcOrd="0" destOrd="0" parTransId="{1E937FBC-3908-4257-8013-E549D74090D0}" sibTransId="{881E1E07-E771-4997-A891-125797D411C9}"/>
    <dgm:cxn modelId="{3AEE7FF3-4182-49F6-8A0C-53F1F1D74B1A}" type="presOf" srcId="{41B5B3C7-C212-43A7-95DC-20AD9F30F4C1}" destId="{9FBD1EE7-044D-4D60-859E-5BD7C49B773C}" srcOrd="0" destOrd="0" presId="urn:microsoft.com/office/officeart/2005/8/layout/pyramid1"/>
    <dgm:cxn modelId="{5CA445B4-0FC8-4BA8-834D-8FD3B28AD7B3}" type="presOf" srcId="{4C77AFA8-1CCE-475E-BA13-BCECC47F404D}" destId="{D08BC686-6BE7-4A4E-B525-38970CABFA0F}" srcOrd="0" destOrd="0" presId="urn:microsoft.com/office/officeart/2005/8/layout/pyramid1"/>
    <dgm:cxn modelId="{48386150-647B-4C32-A4F5-DF6CECDDA143}" type="presOf" srcId="{4C9C5F90-8534-4613-BB96-226C28CC772E}" destId="{2BB42424-CBA2-4A65-813E-C56609BEA32D}" srcOrd="0" destOrd="0" presId="urn:microsoft.com/office/officeart/2005/8/layout/pyramid1"/>
    <dgm:cxn modelId="{4BBFE65D-BAE6-4DC8-9AE8-B0726295CDF4}" srcId="{4C77AFA8-1CCE-475E-BA13-BCECC47F404D}" destId="{B7399BFD-F028-4B6D-A85A-0D960C9EEAD1}" srcOrd="1" destOrd="0" parTransId="{0261831E-A434-4CCF-8609-A04AD65AA9FA}" sibTransId="{68E671C3-E8F2-4C28-9B59-B7B0C67594DE}"/>
    <dgm:cxn modelId="{92328EE9-A3F1-4C72-B50D-A288281179DF}" srcId="{4C77AFA8-1CCE-475E-BA13-BCECC47F404D}" destId="{4C9C5F90-8534-4613-BB96-226C28CC772E}" srcOrd="3" destOrd="0" parTransId="{59EB382B-2ECF-43C8-9319-383B21428A3E}" sibTransId="{8800850C-BBB5-4A4E-9398-FFF32CFD6869}"/>
    <dgm:cxn modelId="{3DA3F453-1B60-4F12-8912-46427A3A5601}" type="presOf" srcId="{4C9C5F90-8534-4613-BB96-226C28CC772E}" destId="{CDBA02B3-F1D1-40FF-8648-B6452B656955}" srcOrd="1" destOrd="0" presId="urn:microsoft.com/office/officeart/2005/8/layout/pyramid1"/>
    <dgm:cxn modelId="{89178C11-08CB-49E9-ADFE-069559E7D608}" type="presOf" srcId="{BCE913AC-4500-413F-BB56-E8DAAB46DCB2}" destId="{C9BD7B7D-C66C-4A34-A13E-3C539DF98D33}" srcOrd="0" destOrd="0" presId="urn:microsoft.com/office/officeart/2005/8/layout/pyramid1"/>
    <dgm:cxn modelId="{DE3D8614-830A-43FF-A305-45DBF56639BB}" type="presOf" srcId="{B7399BFD-F028-4B6D-A85A-0D960C9EEAD1}" destId="{45A5FA50-A953-4453-9CC7-9880BB10FB4F}" srcOrd="0" destOrd="0" presId="urn:microsoft.com/office/officeart/2005/8/layout/pyramid1"/>
    <dgm:cxn modelId="{38A5A63D-C826-4E6A-BC57-C4F26963869F}" type="presOf" srcId="{BCE913AC-4500-413F-BB56-E8DAAB46DCB2}" destId="{7923A1DE-3BC8-48FD-9B52-001259C21324}" srcOrd="1" destOrd="0" presId="urn:microsoft.com/office/officeart/2005/8/layout/pyramid1"/>
    <dgm:cxn modelId="{30DE2B55-FD5F-4714-9D69-C2FAA469C388}" type="presOf" srcId="{B7399BFD-F028-4B6D-A85A-0D960C9EEAD1}" destId="{6A6272F3-1949-429E-856B-EA82DB5B0B68}" srcOrd="1" destOrd="0" presId="urn:microsoft.com/office/officeart/2005/8/layout/pyramid1"/>
    <dgm:cxn modelId="{3B1A6DF0-F4BE-4FB4-8391-31A43161EEBB}" type="presOf" srcId="{41B5B3C7-C212-43A7-95DC-20AD9F30F4C1}" destId="{5F008EF3-ABDB-4FB3-956A-09A24CB860DF}" srcOrd="1" destOrd="0" presId="urn:microsoft.com/office/officeart/2005/8/layout/pyramid1"/>
    <dgm:cxn modelId="{02991606-568F-4582-84D0-279916EEB1D4}" srcId="{4C77AFA8-1CCE-475E-BA13-BCECC47F404D}" destId="{BCE913AC-4500-413F-BB56-E8DAAB46DCB2}" srcOrd="2" destOrd="0" parTransId="{41ACE4F9-CF64-47E1-BB67-33A13B6C32CB}" sibTransId="{590F422B-21FC-4587-8735-F6A3C1B711C3}"/>
    <dgm:cxn modelId="{89D3860C-8167-4F60-AF05-383AAEEA65E3}" type="presParOf" srcId="{D08BC686-6BE7-4A4E-B525-38970CABFA0F}" destId="{C09DE0FD-AB66-4A9D-B661-97C1B988D3FA}" srcOrd="0" destOrd="0" presId="urn:microsoft.com/office/officeart/2005/8/layout/pyramid1"/>
    <dgm:cxn modelId="{8A8DBFAD-E263-4332-B870-E89AD64552C6}" type="presParOf" srcId="{C09DE0FD-AB66-4A9D-B661-97C1B988D3FA}" destId="{9FBD1EE7-044D-4D60-859E-5BD7C49B773C}" srcOrd="0" destOrd="0" presId="urn:microsoft.com/office/officeart/2005/8/layout/pyramid1"/>
    <dgm:cxn modelId="{1FE59CF3-818D-4696-AC54-AE57D1412546}" type="presParOf" srcId="{C09DE0FD-AB66-4A9D-B661-97C1B988D3FA}" destId="{5F008EF3-ABDB-4FB3-956A-09A24CB860DF}" srcOrd="1" destOrd="0" presId="urn:microsoft.com/office/officeart/2005/8/layout/pyramid1"/>
    <dgm:cxn modelId="{5C07B389-F08B-4608-8FD7-1ED6E44CD436}" type="presParOf" srcId="{D08BC686-6BE7-4A4E-B525-38970CABFA0F}" destId="{E721DE49-CB71-4E00-BBB7-E580BDDAD1D8}" srcOrd="1" destOrd="0" presId="urn:microsoft.com/office/officeart/2005/8/layout/pyramid1"/>
    <dgm:cxn modelId="{0050EA6C-1C70-485A-9BB6-84BF85B054A3}" type="presParOf" srcId="{E721DE49-CB71-4E00-BBB7-E580BDDAD1D8}" destId="{45A5FA50-A953-4453-9CC7-9880BB10FB4F}" srcOrd="0" destOrd="0" presId="urn:microsoft.com/office/officeart/2005/8/layout/pyramid1"/>
    <dgm:cxn modelId="{9D32A0E0-1BB6-4864-BEAF-0BA11F62F858}" type="presParOf" srcId="{E721DE49-CB71-4E00-BBB7-E580BDDAD1D8}" destId="{6A6272F3-1949-429E-856B-EA82DB5B0B68}" srcOrd="1" destOrd="0" presId="urn:microsoft.com/office/officeart/2005/8/layout/pyramid1"/>
    <dgm:cxn modelId="{32DFB896-0E73-42B6-8EB0-F325B822C279}" type="presParOf" srcId="{D08BC686-6BE7-4A4E-B525-38970CABFA0F}" destId="{E9F1E134-0881-4F6B-A82D-F8E4012E1BAC}" srcOrd="2" destOrd="0" presId="urn:microsoft.com/office/officeart/2005/8/layout/pyramid1"/>
    <dgm:cxn modelId="{943DF131-E093-43A1-963D-F098421C3EFD}" type="presParOf" srcId="{E9F1E134-0881-4F6B-A82D-F8E4012E1BAC}" destId="{C9BD7B7D-C66C-4A34-A13E-3C539DF98D33}" srcOrd="0" destOrd="0" presId="urn:microsoft.com/office/officeart/2005/8/layout/pyramid1"/>
    <dgm:cxn modelId="{3DF4AD68-C8FC-4DCE-A131-FB2C197ED75E}" type="presParOf" srcId="{E9F1E134-0881-4F6B-A82D-F8E4012E1BAC}" destId="{7923A1DE-3BC8-48FD-9B52-001259C21324}" srcOrd="1" destOrd="0" presId="urn:microsoft.com/office/officeart/2005/8/layout/pyramid1"/>
    <dgm:cxn modelId="{647E62ED-9EED-4DF9-B9AD-F5A8166A7951}" type="presParOf" srcId="{D08BC686-6BE7-4A4E-B525-38970CABFA0F}" destId="{95692503-2A12-44FD-B2C9-5FF68E9A4F14}" srcOrd="3" destOrd="0" presId="urn:microsoft.com/office/officeart/2005/8/layout/pyramid1"/>
    <dgm:cxn modelId="{C3FF547C-4C38-4B1F-8A2A-BA54D66F8AF4}" type="presParOf" srcId="{95692503-2A12-44FD-B2C9-5FF68E9A4F14}" destId="{2BB42424-CBA2-4A65-813E-C56609BEA32D}" srcOrd="0" destOrd="0" presId="urn:microsoft.com/office/officeart/2005/8/layout/pyramid1"/>
    <dgm:cxn modelId="{9EAABFE6-B451-46B5-897C-6295627F0813}" type="presParOf" srcId="{95692503-2A12-44FD-B2C9-5FF68E9A4F14}" destId="{CDBA02B3-F1D1-40FF-8648-B6452B6569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D1EE7-044D-4D60-859E-5BD7C49B773C}">
      <dsp:nvSpPr>
        <dsp:cNvPr id="0" name=""/>
        <dsp:cNvSpPr/>
      </dsp:nvSpPr>
      <dsp:spPr>
        <a:xfrm>
          <a:off x="3009331" y="0"/>
          <a:ext cx="2006220" cy="1334068"/>
        </a:xfrm>
        <a:prstGeom prst="trapezoid">
          <a:avLst>
            <a:gd name="adj" fmla="val 7519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Board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1"/>
              </a:solidFill>
            </a:rPr>
            <a:t>[QTR]</a:t>
          </a:r>
        </a:p>
      </dsp:txBody>
      <dsp:txXfrm>
        <a:off x="3009331" y="0"/>
        <a:ext cx="2006220" cy="1334068"/>
      </dsp:txXfrm>
    </dsp:sp>
    <dsp:sp modelId="{45A5FA50-A953-4453-9CC7-9880BB10FB4F}">
      <dsp:nvSpPr>
        <dsp:cNvPr id="0" name=""/>
        <dsp:cNvSpPr/>
      </dsp:nvSpPr>
      <dsp:spPr>
        <a:xfrm>
          <a:off x="2006220" y="1334068"/>
          <a:ext cx="4012441" cy="1334068"/>
        </a:xfrm>
        <a:prstGeom prst="trapezoid">
          <a:avLst>
            <a:gd name="adj" fmla="val 7519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InfoSec Steering Comm.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1"/>
              </a:solidFill>
            </a:rPr>
            <a:t>[MONTHLY]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2708398" y="1334068"/>
        <a:ext cx="2608086" cy="1334068"/>
      </dsp:txXfrm>
    </dsp:sp>
    <dsp:sp modelId="{C9BD7B7D-C66C-4A34-A13E-3C539DF98D33}">
      <dsp:nvSpPr>
        <dsp:cNvPr id="0" name=""/>
        <dsp:cNvSpPr/>
      </dsp:nvSpPr>
      <dsp:spPr>
        <a:xfrm>
          <a:off x="1003110" y="2668137"/>
          <a:ext cx="6018662" cy="1334068"/>
        </a:xfrm>
        <a:prstGeom prst="trapezoid">
          <a:avLst>
            <a:gd name="adj" fmla="val 7519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Information Security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Management Committee (ISMC) </a:t>
          </a:r>
          <a:r>
            <a:rPr lang="en-US" sz="2600" b="1" kern="1200" dirty="0" smtClean="0">
              <a:solidFill>
                <a:schemeClr val="tx1"/>
              </a:solidFill>
            </a:rPr>
            <a:t>[WEEKLY] 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2056376" y="2668137"/>
        <a:ext cx="3912130" cy="1334068"/>
      </dsp:txXfrm>
    </dsp:sp>
    <dsp:sp modelId="{2BB42424-CBA2-4A65-813E-C56609BEA32D}">
      <dsp:nvSpPr>
        <dsp:cNvPr id="0" name=""/>
        <dsp:cNvSpPr/>
      </dsp:nvSpPr>
      <dsp:spPr>
        <a:xfrm>
          <a:off x="0" y="4002206"/>
          <a:ext cx="8024883" cy="1334068"/>
        </a:xfrm>
        <a:prstGeom prst="trapezoid">
          <a:avLst>
            <a:gd name="adj" fmla="val 7519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IT / InfoSec Teams </a:t>
          </a:r>
          <a:r>
            <a:rPr lang="en-US" sz="2600" b="1" kern="1200" dirty="0" smtClean="0">
              <a:solidFill>
                <a:schemeClr val="tx1"/>
              </a:solidFill>
            </a:rPr>
            <a:t>[DAILY]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1404354" y="4002206"/>
        <a:ext cx="5216173" cy="1334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D1EE7-044D-4D60-859E-5BD7C49B773C}">
      <dsp:nvSpPr>
        <dsp:cNvPr id="0" name=""/>
        <dsp:cNvSpPr/>
      </dsp:nvSpPr>
      <dsp:spPr>
        <a:xfrm>
          <a:off x="3009331" y="0"/>
          <a:ext cx="2006220" cy="1334068"/>
        </a:xfrm>
        <a:prstGeom prst="trapezoid">
          <a:avLst>
            <a:gd name="adj" fmla="val 7519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Board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1"/>
              </a:solidFill>
            </a:rPr>
            <a:t>[QTR]</a:t>
          </a:r>
        </a:p>
      </dsp:txBody>
      <dsp:txXfrm>
        <a:off x="3009331" y="0"/>
        <a:ext cx="2006220" cy="1334068"/>
      </dsp:txXfrm>
    </dsp:sp>
    <dsp:sp modelId="{45A5FA50-A953-4453-9CC7-9880BB10FB4F}">
      <dsp:nvSpPr>
        <dsp:cNvPr id="0" name=""/>
        <dsp:cNvSpPr/>
      </dsp:nvSpPr>
      <dsp:spPr>
        <a:xfrm>
          <a:off x="2006220" y="1334068"/>
          <a:ext cx="4012441" cy="1334068"/>
        </a:xfrm>
        <a:prstGeom prst="trapezoid">
          <a:avLst>
            <a:gd name="adj" fmla="val 7519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InfoSec Steering Comm.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1"/>
              </a:solidFill>
            </a:rPr>
            <a:t>[MONTHLY]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2708398" y="1334068"/>
        <a:ext cx="2608086" cy="1334068"/>
      </dsp:txXfrm>
    </dsp:sp>
    <dsp:sp modelId="{C9BD7B7D-C66C-4A34-A13E-3C539DF98D33}">
      <dsp:nvSpPr>
        <dsp:cNvPr id="0" name=""/>
        <dsp:cNvSpPr/>
      </dsp:nvSpPr>
      <dsp:spPr>
        <a:xfrm>
          <a:off x="1003110" y="2668137"/>
          <a:ext cx="6018662" cy="1334068"/>
        </a:xfrm>
        <a:prstGeom prst="trapezoid">
          <a:avLst>
            <a:gd name="adj" fmla="val 7519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Information Security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Management Committee (ISMC) </a:t>
          </a:r>
          <a:r>
            <a:rPr lang="en-US" sz="2600" b="1" kern="1200" dirty="0" smtClean="0">
              <a:solidFill>
                <a:schemeClr val="tx1"/>
              </a:solidFill>
            </a:rPr>
            <a:t>[WEEKLY] 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2056376" y="2668137"/>
        <a:ext cx="3912130" cy="1334068"/>
      </dsp:txXfrm>
    </dsp:sp>
    <dsp:sp modelId="{2BB42424-CBA2-4A65-813E-C56609BEA32D}">
      <dsp:nvSpPr>
        <dsp:cNvPr id="0" name=""/>
        <dsp:cNvSpPr/>
      </dsp:nvSpPr>
      <dsp:spPr>
        <a:xfrm>
          <a:off x="0" y="4002206"/>
          <a:ext cx="8024883" cy="1334068"/>
        </a:xfrm>
        <a:prstGeom prst="trapezoid">
          <a:avLst>
            <a:gd name="adj" fmla="val 7519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IT / InfoSec Teams </a:t>
          </a:r>
          <a:r>
            <a:rPr lang="en-US" sz="2600" b="1" kern="1200" dirty="0" smtClean="0">
              <a:solidFill>
                <a:schemeClr val="tx1"/>
              </a:solidFill>
            </a:rPr>
            <a:t>[DAILY]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1404354" y="4002206"/>
        <a:ext cx="5216173" cy="1334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D1EE7-044D-4D60-859E-5BD7C49B773C}">
      <dsp:nvSpPr>
        <dsp:cNvPr id="0" name=""/>
        <dsp:cNvSpPr/>
      </dsp:nvSpPr>
      <dsp:spPr>
        <a:xfrm>
          <a:off x="3009331" y="0"/>
          <a:ext cx="2006220" cy="1334068"/>
        </a:xfrm>
        <a:prstGeom prst="trapezoid">
          <a:avLst>
            <a:gd name="adj" fmla="val 7519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Board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1"/>
              </a:solidFill>
            </a:rPr>
            <a:t>[QTR]</a:t>
          </a:r>
        </a:p>
      </dsp:txBody>
      <dsp:txXfrm>
        <a:off x="3009331" y="0"/>
        <a:ext cx="2006220" cy="1334068"/>
      </dsp:txXfrm>
    </dsp:sp>
    <dsp:sp modelId="{45A5FA50-A953-4453-9CC7-9880BB10FB4F}">
      <dsp:nvSpPr>
        <dsp:cNvPr id="0" name=""/>
        <dsp:cNvSpPr/>
      </dsp:nvSpPr>
      <dsp:spPr>
        <a:xfrm>
          <a:off x="2006220" y="1334068"/>
          <a:ext cx="4012441" cy="1334068"/>
        </a:xfrm>
        <a:prstGeom prst="trapezoid">
          <a:avLst>
            <a:gd name="adj" fmla="val 7519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InfoSec Steering Comm.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1"/>
              </a:solidFill>
            </a:rPr>
            <a:t>[MONTHLY]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2708398" y="1334068"/>
        <a:ext cx="2608086" cy="1334068"/>
      </dsp:txXfrm>
    </dsp:sp>
    <dsp:sp modelId="{C9BD7B7D-C66C-4A34-A13E-3C539DF98D33}">
      <dsp:nvSpPr>
        <dsp:cNvPr id="0" name=""/>
        <dsp:cNvSpPr/>
      </dsp:nvSpPr>
      <dsp:spPr>
        <a:xfrm>
          <a:off x="1003110" y="2668137"/>
          <a:ext cx="6018662" cy="1334068"/>
        </a:xfrm>
        <a:prstGeom prst="trapezoid">
          <a:avLst>
            <a:gd name="adj" fmla="val 7519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Information Security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Management Committee (ISMC) </a:t>
          </a:r>
          <a:r>
            <a:rPr lang="en-US" sz="2600" b="1" kern="1200" dirty="0" smtClean="0">
              <a:solidFill>
                <a:schemeClr val="tx1"/>
              </a:solidFill>
            </a:rPr>
            <a:t>[WEEKLY] 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2056376" y="2668137"/>
        <a:ext cx="3912130" cy="1334068"/>
      </dsp:txXfrm>
    </dsp:sp>
    <dsp:sp modelId="{2BB42424-CBA2-4A65-813E-C56609BEA32D}">
      <dsp:nvSpPr>
        <dsp:cNvPr id="0" name=""/>
        <dsp:cNvSpPr/>
      </dsp:nvSpPr>
      <dsp:spPr>
        <a:xfrm>
          <a:off x="0" y="4002206"/>
          <a:ext cx="8024883" cy="1334068"/>
        </a:xfrm>
        <a:prstGeom prst="trapezoid">
          <a:avLst>
            <a:gd name="adj" fmla="val 7519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IT / InfoSec Teams </a:t>
          </a:r>
          <a:r>
            <a:rPr lang="en-US" sz="2600" b="1" kern="1200" dirty="0" smtClean="0">
              <a:solidFill>
                <a:schemeClr val="tx1"/>
              </a:solidFill>
            </a:rPr>
            <a:t>[DAILY]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1404354" y="4002206"/>
        <a:ext cx="5216173" cy="1334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Information security governance has responsibilities at different layers of the organization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In Pakistan, the governance functions are slightly different than practice in more mature markets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Whose Responsibility Is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4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Whose Responsibility Is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76066"/>
              </p:ext>
            </p:extLst>
          </p:nvPr>
        </p:nvGraphicFramePr>
        <p:xfrm>
          <a:off x="709682" y="1861032"/>
          <a:ext cx="7983942" cy="380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971"/>
                <a:gridCol w="3991971"/>
              </a:tblGrid>
              <a:tr h="4876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MEMBERS</a:t>
                      </a:r>
                      <a:endParaRPr lang="en-US" sz="2400" dirty="0"/>
                    </a:p>
                  </a:txBody>
                  <a:tcPr/>
                </a:tc>
              </a:tr>
              <a:tr h="4876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BOARD </a:t>
                      </a:r>
                    </a:p>
                    <a:p>
                      <a:pPr algn="ctr"/>
                      <a:r>
                        <a:rPr lang="en-US" sz="2400" dirty="0" smtClean="0"/>
                        <a:t>(STEERING COMMITTEE)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BOARD MEMBER, CIO, CISO, IT MANAGEMENT, (SOME KEY BUSINESS MEMBERS)</a:t>
                      </a:r>
                      <a:endParaRPr lang="en-US" sz="2400" dirty="0"/>
                    </a:p>
                  </a:txBody>
                  <a:tcPr/>
                </a:tc>
              </a:tr>
              <a:tr h="4876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 MANAGEMENT (CIO)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GMs BELONGING TO IT MANAGEMENT, CISO</a:t>
                      </a:r>
                      <a:endParaRPr lang="en-US" sz="2400" dirty="0"/>
                    </a:p>
                  </a:txBody>
                  <a:tcPr/>
                </a:tc>
              </a:tr>
              <a:tr h="4876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CISO/SECURITY HEAD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CISO AND ISMC</a:t>
                      </a:r>
                      <a:endParaRPr lang="en-US" sz="2400" dirty="0"/>
                    </a:p>
                  </a:txBody>
                  <a:tcPr/>
                </a:tc>
              </a:tr>
              <a:tr h="4876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 &amp; SECURITY TEAMS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 TEAMS AND PROJECT TEAMS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5526" y="1405714"/>
            <a:ext cx="6263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TYPICAL ORGANIZATIONAL TIERS AND MEMBERS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39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Whose Responsibility Is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90492"/>
              </p:ext>
            </p:extLst>
          </p:nvPr>
        </p:nvGraphicFramePr>
        <p:xfrm>
          <a:off x="709682" y="1833736"/>
          <a:ext cx="7983942" cy="313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971"/>
                <a:gridCol w="3991971"/>
              </a:tblGrid>
              <a:tr h="4876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RESPONSIBILITY</a:t>
                      </a:r>
                      <a:endParaRPr lang="en-US" sz="2400" dirty="0"/>
                    </a:p>
                  </a:txBody>
                  <a:tcPr/>
                </a:tc>
              </a:tr>
              <a:tr h="4876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BOARD </a:t>
                      </a:r>
                    </a:p>
                    <a:p>
                      <a:pPr algn="ctr"/>
                      <a:r>
                        <a:rPr lang="en-US" sz="2400" dirty="0" smtClean="0"/>
                        <a:t>(STEERING COMMITTEE)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ORGANIZATIONAL COMMITMENT, APPROVE BUDGET,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DIRECT </a:t>
                      </a:r>
                      <a:endParaRPr lang="en-US" sz="2400" dirty="0"/>
                    </a:p>
                  </a:txBody>
                  <a:tcPr/>
                </a:tc>
              </a:tr>
              <a:tr h="4876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 MANAGEMENT (CIO)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REVIEW, MONITOR, PROPOSE</a:t>
                      </a:r>
                      <a:endParaRPr lang="en-US" sz="2400" dirty="0"/>
                    </a:p>
                  </a:txBody>
                  <a:tcPr/>
                </a:tc>
              </a:tr>
              <a:tr h="4876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CISO/SECURITY HEAD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PLAN, BUILD, RUN</a:t>
                      </a:r>
                      <a:endParaRPr lang="en-US" sz="2400" dirty="0"/>
                    </a:p>
                  </a:txBody>
                  <a:tcPr/>
                </a:tc>
              </a:tr>
              <a:tr h="4876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IT &amp; SECURITY TEAMS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IMPLEMENT/EXECUTE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25142" y="1351122"/>
            <a:ext cx="716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TYPICAL ORGANIZATIONAL TIERS AND RESPONSIBILITIES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12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Based on experience with real Information Security Transformation projects in the Pakistan industry, we have set a more practical structure as shown in the following slides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Well-suited to drive the Security Transformation project successfully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Whose Responsibility Is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63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Whose Responsibility Is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85701322"/>
              </p:ext>
            </p:extLst>
          </p:nvPr>
        </p:nvGraphicFramePr>
        <p:xfrm>
          <a:off x="709684" y="1023582"/>
          <a:ext cx="8024883" cy="533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8407" y="1366175"/>
            <a:ext cx="3265061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STRUCTURE FOR SECURITY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TRANSFORMATION PROJECT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5582" y="1337974"/>
            <a:ext cx="2144561" cy="83099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EXECUTIVE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MANAGEMENT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1415" y="2568564"/>
            <a:ext cx="2447529" cy="83099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IT MANAGEMENT</a:t>
            </a:r>
          </a:p>
          <a:p>
            <a:r>
              <a:rPr lang="en-US" dirty="0"/>
              <a:t> &amp; CISO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0496" y="4017512"/>
            <a:ext cx="78418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CISO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2287" y="5248090"/>
            <a:ext cx="1084977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62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Whose Responsibility Is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08603433"/>
              </p:ext>
            </p:extLst>
          </p:nvPr>
        </p:nvGraphicFramePr>
        <p:xfrm>
          <a:off x="709684" y="1023582"/>
          <a:ext cx="8024883" cy="533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8407" y="1366175"/>
            <a:ext cx="3265061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STRUCTURE FOR SECURITY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TRANSFORMATION PROJECT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3581" y="1538522"/>
            <a:ext cx="347223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MANAGEMENT COMMITMENT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4355" y="2732340"/>
            <a:ext cx="147989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ASSURANCE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4492" y="3908328"/>
            <a:ext cx="154754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STRATEGY &amp; </a:t>
            </a:r>
          </a:p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10415" y="5425514"/>
            <a:ext cx="141199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EXECUTION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Whose Responsibility Is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01003019"/>
              </p:ext>
            </p:extLst>
          </p:nvPr>
        </p:nvGraphicFramePr>
        <p:xfrm>
          <a:off x="709684" y="1023582"/>
          <a:ext cx="8024883" cy="533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8407" y="1366175"/>
            <a:ext cx="3265061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STRUCTURE FOR SECURITY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TRANSFORMATION PROJECT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210" y="1337974"/>
            <a:ext cx="3006465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COMMITMENT,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APPROVE BUDGET, DIRECT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9781" y="2732340"/>
            <a:ext cx="2329805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REVIEW, MONITOR, </a:t>
            </a:r>
          </a:p>
          <a:p>
            <a:pPr algn="ctr"/>
            <a:r>
              <a:rPr lang="en-US" dirty="0" smtClean="0"/>
              <a:t>PROPOSE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7058" y="3908328"/>
            <a:ext cx="1588062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PLAN, BUILD,</a:t>
            </a:r>
          </a:p>
          <a:p>
            <a:pPr algn="ctr"/>
            <a:r>
              <a:rPr lang="en-US" dirty="0"/>
              <a:t>RUN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70050" y="5425514"/>
            <a:ext cx="149271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IMPLEMENT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0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When working in the practical industry in a market where the security posture is sub-par, we should be open to adopt structures and strategies relevant for such a level of market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ISACA and other frameworks propose mechanisms that do not always make sense in an unprepared market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Whose Responsibility Is InfoSec Governance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7415" y="567746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15889</TotalTime>
  <Words>404</Words>
  <Application>Microsoft Office PowerPoint</Application>
  <PresentationFormat>On-screen Show (4:3)</PresentationFormat>
  <Paragraphs>100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Whose Responsibility Is InfoSec Governance ?</vt:lpstr>
      <vt:lpstr>Whose Responsibility Is InfoSec Governance ?</vt:lpstr>
      <vt:lpstr>Whose Responsibility Is InfoSec Governance ?</vt:lpstr>
      <vt:lpstr>Whose Responsibility Is InfoSec Governance ?</vt:lpstr>
      <vt:lpstr>Whose Responsibility Is InfoSec Governance ?</vt:lpstr>
      <vt:lpstr>Whose Responsibility Is InfoSec Governance ?</vt:lpstr>
      <vt:lpstr>Whose Responsibility Is InfoSec Governance ?</vt:lpstr>
      <vt:lpstr>Whose Responsibility Is InfoSec Governance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1079</cp:revision>
  <cp:lastPrinted>2017-07-15T17:14:51Z</cp:lastPrinted>
  <dcterms:modified xsi:type="dcterms:W3CDTF">2017-07-18T10:41:22Z</dcterms:modified>
</cp:coreProperties>
</file>