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4" r:id="rId2"/>
    <p:sldId id="355" r:id="rId3"/>
    <p:sldId id="359" r:id="rId4"/>
    <p:sldId id="356" r:id="rId5"/>
    <p:sldId id="360" r:id="rId6"/>
    <p:sldId id="357" r:id="rId7"/>
    <p:sldId id="361" r:id="rId8"/>
    <p:sldId id="358" r:id="rId9"/>
    <p:sldId id="362" r:id="rId10"/>
    <p:sldId id="363" r:id="rId11"/>
    <p:sldId id="3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D76A0-CE85-4FE4-836C-661532AA29E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EBDEEA-28D5-48E9-A4EF-6AF2DC8D9A76}">
      <dgm:prSet phldrT="[Text]" custT="1"/>
      <dgm:spPr/>
      <dgm:t>
        <a:bodyPr/>
        <a:lstStyle/>
        <a:p>
          <a:r>
            <a:rPr lang="en-US" sz="3200" dirty="0" smtClean="0"/>
            <a:t>Policy</a:t>
          </a:r>
          <a:endParaRPr lang="en-US" sz="3200" dirty="0"/>
        </a:p>
      </dgm:t>
    </dgm:pt>
    <dgm:pt modelId="{40939E7B-13A4-4E46-A167-1584AFBA0FA8}" type="parTrans" cxnId="{115EC831-87BA-401E-BAB9-59927CBF9EE0}">
      <dgm:prSet/>
      <dgm:spPr/>
      <dgm:t>
        <a:bodyPr/>
        <a:lstStyle/>
        <a:p>
          <a:endParaRPr lang="en-US" sz="2800"/>
        </a:p>
      </dgm:t>
    </dgm:pt>
    <dgm:pt modelId="{80F4B804-E1FA-4BBA-8B5D-E2BB6697AA2A}" type="sibTrans" cxnId="{115EC831-87BA-401E-BAB9-59927CBF9EE0}">
      <dgm:prSet/>
      <dgm:spPr/>
      <dgm:t>
        <a:bodyPr/>
        <a:lstStyle/>
        <a:p>
          <a:endParaRPr lang="en-US" sz="2800"/>
        </a:p>
      </dgm:t>
    </dgm:pt>
    <dgm:pt modelId="{2C1CA25F-A2AB-4F01-9F48-261150AED75C}">
      <dgm:prSet phldrT="[Text]" custT="1"/>
      <dgm:spPr/>
      <dgm:t>
        <a:bodyPr/>
        <a:lstStyle/>
        <a:p>
          <a:r>
            <a:rPr lang="en-US" sz="3200" dirty="0" err="1" smtClean="0"/>
            <a:t>Respon-sibility</a:t>
          </a:r>
          <a:endParaRPr lang="en-US" sz="3200" dirty="0"/>
        </a:p>
      </dgm:t>
    </dgm:pt>
    <dgm:pt modelId="{9620CEA6-96C0-4E74-AC44-5BAAE9812E16}" type="parTrans" cxnId="{9FFBC8F0-3194-4BFD-A267-6926B6350CC7}">
      <dgm:prSet/>
      <dgm:spPr/>
      <dgm:t>
        <a:bodyPr/>
        <a:lstStyle/>
        <a:p>
          <a:endParaRPr lang="en-US" sz="2800"/>
        </a:p>
      </dgm:t>
    </dgm:pt>
    <dgm:pt modelId="{67F76FFD-E3B2-4A3C-B63D-49B45397D354}" type="sibTrans" cxnId="{9FFBC8F0-3194-4BFD-A267-6926B6350CC7}">
      <dgm:prSet/>
      <dgm:spPr/>
      <dgm:t>
        <a:bodyPr/>
        <a:lstStyle/>
        <a:p>
          <a:endParaRPr lang="en-US" sz="2800"/>
        </a:p>
      </dgm:t>
    </dgm:pt>
    <dgm:pt modelId="{D1F855E6-C6E7-4EF9-8801-A58DE58D5DCE}">
      <dgm:prSet phldrT="[Text]" custT="1"/>
      <dgm:spPr/>
      <dgm:t>
        <a:bodyPr/>
        <a:lstStyle/>
        <a:p>
          <a:r>
            <a:rPr lang="en-US" sz="3200" dirty="0" smtClean="0"/>
            <a:t>Resource &amp; Priority</a:t>
          </a:r>
          <a:endParaRPr lang="en-US" sz="3200" dirty="0"/>
        </a:p>
      </dgm:t>
    </dgm:pt>
    <dgm:pt modelId="{E2FEA7A1-035E-4468-8D07-92BECCD67ED7}" type="parTrans" cxnId="{6EAA55D7-F246-4D95-8390-4A91D5B4EC24}">
      <dgm:prSet/>
      <dgm:spPr/>
      <dgm:t>
        <a:bodyPr/>
        <a:lstStyle/>
        <a:p>
          <a:endParaRPr lang="en-US" sz="2800"/>
        </a:p>
      </dgm:t>
    </dgm:pt>
    <dgm:pt modelId="{3F99CB70-DD8E-4F88-AD55-8B6A07BE809A}" type="sibTrans" cxnId="{6EAA55D7-F246-4D95-8390-4A91D5B4EC24}">
      <dgm:prSet/>
      <dgm:spPr/>
      <dgm:t>
        <a:bodyPr/>
        <a:lstStyle/>
        <a:p>
          <a:endParaRPr lang="en-US" sz="2800"/>
        </a:p>
      </dgm:t>
    </dgm:pt>
    <dgm:pt modelId="{D583CCC1-6A21-4B04-A8B1-A99375CA6AA4}">
      <dgm:prSet phldrT="[Text]" custT="1"/>
      <dgm:spPr/>
      <dgm:t>
        <a:bodyPr/>
        <a:lstStyle/>
        <a:p>
          <a:r>
            <a:rPr lang="en-US" sz="3200" dirty="0" smtClean="0"/>
            <a:t>Periodic Review</a:t>
          </a:r>
          <a:endParaRPr lang="en-US" sz="3200" dirty="0"/>
        </a:p>
      </dgm:t>
    </dgm:pt>
    <dgm:pt modelId="{8617B6D2-5A9E-498E-88DE-C912441C7944}" type="parTrans" cxnId="{4050B605-24DE-481F-9345-82633CAC575D}">
      <dgm:prSet/>
      <dgm:spPr/>
      <dgm:t>
        <a:bodyPr/>
        <a:lstStyle/>
        <a:p>
          <a:endParaRPr lang="en-US" sz="2800"/>
        </a:p>
      </dgm:t>
    </dgm:pt>
    <dgm:pt modelId="{27E82E7A-70FD-4CE6-8678-7B0C9441FDCE}" type="sibTrans" cxnId="{4050B605-24DE-481F-9345-82633CAC575D}">
      <dgm:prSet/>
      <dgm:spPr/>
      <dgm:t>
        <a:bodyPr/>
        <a:lstStyle/>
        <a:p>
          <a:endParaRPr lang="en-US" sz="2800"/>
        </a:p>
      </dgm:t>
    </dgm:pt>
    <dgm:pt modelId="{5B803B09-F974-498A-8DB6-A6DA8F034800}" type="pres">
      <dgm:prSet presAssocID="{A0BD76A0-CE85-4FE4-836C-661532AA29E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06193-DA5D-4AE4-9E89-0912DDB44D4C}" type="pres">
      <dgm:prSet presAssocID="{A0BD76A0-CE85-4FE4-836C-661532AA29EA}" presName="diamond" presStyleLbl="bgShp" presStyleIdx="0" presStyleCnt="1"/>
      <dgm:spPr/>
    </dgm:pt>
    <dgm:pt modelId="{BF31A913-939C-4BD3-96ED-45DC2DF85002}" type="pres">
      <dgm:prSet presAssocID="{A0BD76A0-CE85-4FE4-836C-661532AA29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96E70-799F-4FCE-9DD1-AEE0C70AF2A9}" type="pres">
      <dgm:prSet presAssocID="{A0BD76A0-CE85-4FE4-836C-661532AA29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A16EE-0E0C-4AA0-9CD6-32764054C751}" type="pres">
      <dgm:prSet presAssocID="{A0BD76A0-CE85-4FE4-836C-661532AA29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0EB93-5B22-4EB8-97E5-2CD1B622A343}" type="pres">
      <dgm:prSet presAssocID="{A0BD76A0-CE85-4FE4-836C-661532AA29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8AAA89-D314-4E03-9EAC-13E7FA0558E6}" type="presOf" srcId="{D1F855E6-C6E7-4EF9-8801-A58DE58D5DCE}" destId="{31AA16EE-0E0C-4AA0-9CD6-32764054C751}" srcOrd="0" destOrd="0" presId="urn:microsoft.com/office/officeart/2005/8/layout/matrix3"/>
    <dgm:cxn modelId="{76D754A7-65F9-40BC-BC26-FB9B2E3B3A86}" type="presOf" srcId="{BEEBDEEA-28D5-48E9-A4EF-6AF2DC8D9A76}" destId="{BF31A913-939C-4BD3-96ED-45DC2DF85002}" srcOrd="0" destOrd="0" presId="urn:microsoft.com/office/officeart/2005/8/layout/matrix3"/>
    <dgm:cxn modelId="{6EAA55D7-F246-4D95-8390-4A91D5B4EC24}" srcId="{A0BD76A0-CE85-4FE4-836C-661532AA29EA}" destId="{D1F855E6-C6E7-4EF9-8801-A58DE58D5DCE}" srcOrd="2" destOrd="0" parTransId="{E2FEA7A1-035E-4468-8D07-92BECCD67ED7}" sibTransId="{3F99CB70-DD8E-4F88-AD55-8B6A07BE809A}"/>
    <dgm:cxn modelId="{A86829A6-D5AA-4151-8139-DFA7028DF23D}" type="presOf" srcId="{A0BD76A0-CE85-4FE4-836C-661532AA29EA}" destId="{5B803B09-F974-498A-8DB6-A6DA8F034800}" srcOrd="0" destOrd="0" presId="urn:microsoft.com/office/officeart/2005/8/layout/matrix3"/>
    <dgm:cxn modelId="{C59293B4-06F8-490F-A68C-945DDA622342}" type="presOf" srcId="{D583CCC1-6A21-4B04-A8B1-A99375CA6AA4}" destId="{5270EB93-5B22-4EB8-97E5-2CD1B622A343}" srcOrd="0" destOrd="0" presId="urn:microsoft.com/office/officeart/2005/8/layout/matrix3"/>
    <dgm:cxn modelId="{9FFBC8F0-3194-4BFD-A267-6926B6350CC7}" srcId="{A0BD76A0-CE85-4FE4-836C-661532AA29EA}" destId="{2C1CA25F-A2AB-4F01-9F48-261150AED75C}" srcOrd="1" destOrd="0" parTransId="{9620CEA6-96C0-4E74-AC44-5BAAE9812E16}" sibTransId="{67F76FFD-E3B2-4A3C-B63D-49B45397D354}"/>
    <dgm:cxn modelId="{4050B605-24DE-481F-9345-82633CAC575D}" srcId="{A0BD76A0-CE85-4FE4-836C-661532AA29EA}" destId="{D583CCC1-6A21-4B04-A8B1-A99375CA6AA4}" srcOrd="3" destOrd="0" parTransId="{8617B6D2-5A9E-498E-88DE-C912441C7944}" sibTransId="{27E82E7A-70FD-4CE6-8678-7B0C9441FDCE}"/>
    <dgm:cxn modelId="{B8A3D990-5E2F-4935-8304-7CE75C1C9E45}" type="presOf" srcId="{2C1CA25F-A2AB-4F01-9F48-261150AED75C}" destId="{88B96E70-799F-4FCE-9DD1-AEE0C70AF2A9}" srcOrd="0" destOrd="0" presId="urn:microsoft.com/office/officeart/2005/8/layout/matrix3"/>
    <dgm:cxn modelId="{115EC831-87BA-401E-BAB9-59927CBF9EE0}" srcId="{A0BD76A0-CE85-4FE4-836C-661532AA29EA}" destId="{BEEBDEEA-28D5-48E9-A4EF-6AF2DC8D9A76}" srcOrd="0" destOrd="0" parTransId="{40939E7B-13A4-4E46-A167-1584AFBA0FA8}" sibTransId="{80F4B804-E1FA-4BBA-8B5D-E2BB6697AA2A}"/>
    <dgm:cxn modelId="{E4A9AA3E-C7EA-40CE-976D-1729DA9630BB}" type="presParOf" srcId="{5B803B09-F974-498A-8DB6-A6DA8F034800}" destId="{52C06193-DA5D-4AE4-9E89-0912DDB44D4C}" srcOrd="0" destOrd="0" presId="urn:microsoft.com/office/officeart/2005/8/layout/matrix3"/>
    <dgm:cxn modelId="{32A08DAF-FB6C-4C6B-9451-CB78D7DD8446}" type="presParOf" srcId="{5B803B09-F974-498A-8DB6-A6DA8F034800}" destId="{BF31A913-939C-4BD3-96ED-45DC2DF85002}" srcOrd="1" destOrd="0" presId="urn:microsoft.com/office/officeart/2005/8/layout/matrix3"/>
    <dgm:cxn modelId="{E708CB5A-FFED-4697-9BF0-429D29FB0785}" type="presParOf" srcId="{5B803B09-F974-498A-8DB6-A6DA8F034800}" destId="{88B96E70-799F-4FCE-9DD1-AEE0C70AF2A9}" srcOrd="2" destOrd="0" presId="urn:microsoft.com/office/officeart/2005/8/layout/matrix3"/>
    <dgm:cxn modelId="{90491089-6566-4418-B2BB-1EC9F86D11B2}" type="presParOf" srcId="{5B803B09-F974-498A-8DB6-A6DA8F034800}" destId="{31AA16EE-0E0C-4AA0-9CD6-32764054C751}" srcOrd="3" destOrd="0" presId="urn:microsoft.com/office/officeart/2005/8/layout/matrix3"/>
    <dgm:cxn modelId="{95459EB0-CC01-40EB-BE62-8C43DAD1BA59}" type="presParOf" srcId="{5B803B09-F974-498A-8DB6-A6DA8F034800}" destId="{5270EB93-5B22-4EB8-97E5-2CD1B622A3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02B7D-DCBE-4223-ACB7-BE0DD7FF8C00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F97AC4-878F-4B64-848B-C3D8DA935515}">
      <dgm:prSet phldrT="[Text]" custT="1"/>
      <dgm:spPr/>
      <dgm:t>
        <a:bodyPr/>
        <a:lstStyle/>
        <a:p>
          <a:r>
            <a:rPr lang="en-US" sz="3600" dirty="0" smtClean="0"/>
            <a:t>INTERM-EDIATE</a:t>
          </a:r>
          <a:endParaRPr lang="en-US" sz="3600" dirty="0"/>
        </a:p>
      </dgm:t>
    </dgm:pt>
    <dgm:pt modelId="{E934F478-9931-41E2-A43D-87C7B36C0535}" type="parTrans" cxnId="{8C242A3B-AA59-4F97-A003-498C58ABEEDB}">
      <dgm:prSet/>
      <dgm:spPr/>
      <dgm:t>
        <a:bodyPr/>
        <a:lstStyle/>
        <a:p>
          <a:endParaRPr lang="en-US" sz="3200"/>
        </a:p>
      </dgm:t>
    </dgm:pt>
    <dgm:pt modelId="{BDC3FAAA-6C8F-49CF-8918-6EBBE9B01892}" type="sibTrans" cxnId="{8C242A3B-AA59-4F97-A003-498C58ABEEDB}">
      <dgm:prSet/>
      <dgm:spPr/>
      <dgm:t>
        <a:bodyPr/>
        <a:lstStyle/>
        <a:p>
          <a:endParaRPr lang="en-US" sz="3200"/>
        </a:p>
      </dgm:t>
    </dgm:pt>
    <dgm:pt modelId="{6E41D9FF-2301-428E-98E7-2AAF5ADDAD09}">
      <dgm:prSet phldrT="[Text]" custT="1"/>
      <dgm:spPr/>
      <dgm:t>
        <a:bodyPr/>
        <a:lstStyle/>
        <a:p>
          <a:r>
            <a:rPr lang="en-US" sz="3600" dirty="0" smtClean="0"/>
            <a:t>CHANGE </a:t>
          </a:r>
        </a:p>
        <a:p>
          <a:r>
            <a:rPr lang="en-US" sz="3600" dirty="0" smtClean="0"/>
            <a:t>MANAGEMENT</a:t>
          </a:r>
          <a:endParaRPr lang="en-US" sz="3600" dirty="0"/>
        </a:p>
      </dgm:t>
    </dgm:pt>
    <dgm:pt modelId="{38153B5D-440B-4BCE-AC5C-922196E2F2E7}" type="parTrans" cxnId="{661FD1DF-E3E9-493A-97AF-CAEE8347FAF4}">
      <dgm:prSet/>
      <dgm:spPr/>
      <dgm:t>
        <a:bodyPr/>
        <a:lstStyle/>
        <a:p>
          <a:endParaRPr lang="en-US" sz="3200"/>
        </a:p>
      </dgm:t>
    </dgm:pt>
    <dgm:pt modelId="{494E09CE-5D03-4AA1-81C3-2D14FF248AB7}" type="sibTrans" cxnId="{661FD1DF-E3E9-493A-97AF-CAEE8347FAF4}">
      <dgm:prSet/>
      <dgm:spPr/>
      <dgm:t>
        <a:bodyPr/>
        <a:lstStyle/>
        <a:p>
          <a:endParaRPr lang="en-US" sz="3200"/>
        </a:p>
      </dgm:t>
    </dgm:pt>
    <dgm:pt modelId="{CD8CF1D8-7269-42C2-AAAD-C241F6AFB423}">
      <dgm:prSet phldrT="[Text]" custT="1"/>
      <dgm:spPr/>
      <dgm:t>
        <a:bodyPr/>
        <a:lstStyle/>
        <a:p>
          <a:r>
            <a:rPr lang="en-US" sz="3600" dirty="0" smtClean="0"/>
            <a:t>SOPs</a:t>
          </a:r>
          <a:endParaRPr lang="en-US" sz="3600" dirty="0"/>
        </a:p>
      </dgm:t>
    </dgm:pt>
    <dgm:pt modelId="{6EEF220A-2CA9-4FC5-9D75-0E55F900651A}" type="parTrans" cxnId="{D0C3F850-7378-40E9-99F1-590326012C6E}">
      <dgm:prSet/>
      <dgm:spPr/>
      <dgm:t>
        <a:bodyPr/>
        <a:lstStyle/>
        <a:p>
          <a:endParaRPr lang="en-US" sz="3200"/>
        </a:p>
      </dgm:t>
    </dgm:pt>
    <dgm:pt modelId="{C885C41D-6214-428C-A81F-B20A30B25BC1}" type="sibTrans" cxnId="{D0C3F850-7378-40E9-99F1-590326012C6E}">
      <dgm:prSet/>
      <dgm:spPr/>
      <dgm:t>
        <a:bodyPr/>
        <a:lstStyle/>
        <a:p>
          <a:endParaRPr lang="en-US" sz="3200"/>
        </a:p>
      </dgm:t>
    </dgm:pt>
    <dgm:pt modelId="{2D75C304-54E3-4E3E-9FDA-57FC86EAA14F}">
      <dgm:prSet phldrT="[Text]" custT="1"/>
      <dgm:spPr/>
      <dgm:t>
        <a:bodyPr/>
        <a:lstStyle/>
        <a:p>
          <a:r>
            <a:rPr lang="en-US" sz="3600" dirty="0" smtClean="0"/>
            <a:t>AWARENESS</a:t>
          </a:r>
          <a:endParaRPr lang="en-US" sz="3600" dirty="0"/>
        </a:p>
      </dgm:t>
    </dgm:pt>
    <dgm:pt modelId="{CE606B35-6D1C-4AE5-B97F-7899EFC32D05}" type="parTrans" cxnId="{D4D1D0BD-EC06-434E-B111-B9D904A5FF79}">
      <dgm:prSet/>
      <dgm:spPr/>
      <dgm:t>
        <a:bodyPr/>
        <a:lstStyle/>
        <a:p>
          <a:endParaRPr lang="en-US" sz="3200"/>
        </a:p>
      </dgm:t>
    </dgm:pt>
    <dgm:pt modelId="{C173AA9E-A259-4105-A4EC-2C7F67B9333D}" type="sibTrans" cxnId="{D4D1D0BD-EC06-434E-B111-B9D904A5FF79}">
      <dgm:prSet/>
      <dgm:spPr/>
      <dgm:t>
        <a:bodyPr/>
        <a:lstStyle/>
        <a:p>
          <a:endParaRPr lang="en-US" sz="3200"/>
        </a:p>
      </dgm:t>
    </dgm:pt>
    <dgm:pt modelId="{9D5E07AA-8CBC-4038-BA76-6A3BEE4F66FB}">
      <dgm:prSet phldrT="[Text]" custT="1"/>
      <dgm:spPr/>
      <dgm:t>
        <a:bodyPr/>
        <a:lstStyle/>
        <a:p>
          <a:r>
            <a:rPr lang="en-US" sz="3600" dirty="0" smtClean="0"/>
            <a:t>MONITORING</a:t>
          </a:r>
          <a:endParaRPr lang="en-US" sz="3600" dirty="0"/>
        </a:p>
      </dgm:t>
    </dgm:pt>
    <dgm:pt modelId="{7BF91470-13D4-407B-927E-9C3A65802146}" type="parTrans" cxnId="{7DBEC524-5188-4521-AF46-44C974AFA208}">
      <dgm:prSet/>
      <dgm:spPr/>
      <dgm:t>
        <a:bodyPr/>
        <a:lstStyle/>
        <a:p>
          <a:endParaRPr lang="en-US" sz="3200"/>
        </a:p>
      </dgm:t>
    </dgm:pt>
    <dgm:pt modelId="{984E848A-756C-4ACA-9D7C-FA7133C1B439}" type="sibTrans" cxnId="{7DBEC524-5188-4521-AF46-44C974AFA208}">
      <dgm:prSet/>
      <dgm:spPr/>
      <dgm:t>
        <a:bodyPr/>
        <a:lstStyle/>
        <a:p>
          <a:endParaRPr lang="en-US" sz="3200"/>
        </a:p>
      </dgm:t>
    </dgm:pt>
    <dgm:pt modelId="{2590FE59-8270-4B92-86A3-E5CEC08FA27F}" type="pres">
      <dgm:prSet presAssocID="{4D902B7D-DCBE-4223-ACB7-BE0DD7FF8C0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3AF206-4830-4572-8A4D-BFF2980EED01}" type="pres">
      <dgm:prSet presAssocID="{4D902B7D-DCBE-4223-ACB7-BE0DD7FF8C00}" presName="matrix" presStyleCnt="0"/>
      <dgm:spPr/>
    </dgm:pt>
    <dgm:pt modelId="{2FCF9723-C85A-487D-81DE-70F4B9EDA297}" type="pres">
      <dgm:prSet presAssocID="{4D902B7D-DCBE-4223-ACB7-BE0DD7FF8C00}" presName="tile1" presStyleLbl="node1" presStyleIdx="0" presStyleCnt="4"/>
      <dgm:spPr/>
      <dgm:t>
        <a:bodyPr/>
        <a:lstStyle/>
        <a:p>
          <a:endParaRPr lang="en-US"/>
        </a:p>
      </dgm:t>
    </dgm:pt>
    <dgm:pt modelId="{EE27C1B7-F571-4037-B9FA-00ECB4DBA6D2}" type="pres">
      <dgm:prSet presAssocID="{4D902B7D-DCBE-4223-ACB7-BE0DD7FF8C0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E48B6-53CE-440B-827B-FEE794B9E55C}" type="pres">
      <dgm:prSet presAssocID="{4D902B7D-DCBE-4223-ACB7-BE0DD7FF8C00}" presName="tile2" presStyleLbl="node1" presStyleIdx="1" presStyleCnt="4"/>
      <dgm:spPr/>
      <dgm:t>
        <a:bodyPr/>
        <a:lstStyle/>
        <a:p>
          <a:endParaRPr lang="en-US"/>
        </a:p>
      </dgm:t>
    </dgm:pt>
    <dgm:pt modelId="{FA52E5FE-65FD-488D-8AC8-44099A575CFA}" type="pres">
      <dgm:prSet presAssocID="{4D902B7D-DCBE-4223-ACB7-BE0DD7FF8C0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C1D02-048F-41C6-B712-8E9585DAE70E}" type="pres">
      <dgm:prSet presAssocID="{4D902B7D-DCBE-4223-ACB7-BE0DD7FF8C00}" presName="tile3" presStyleLbl="node1" presStyleIdx="2" presStyleCnt="4"/>
      <dgm:spPr/>
      <dgm:t>
        <a:bodyPr/>
        <a:lstStyle/>
        <a:p>
          <a:endParaRPr lang="en-US"/>
        </a:p>
      </dgm:t>
    </dgm:pt>
    <dgm:pt modelId="{6F3A3FE6-4FB5-40DA-AE59-406C8F934D23}" type="pres">
      <dgm:prSet presAssocID="{4D902B7D-DCBE-4223-ACB7-BE0DD7FF8C0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7410-D675-4FC8-B8C3-B4C5698CE7C9}" type="pres">
      <dgm:prSet presAssocID="{4D902B7D-DCBE-4223-ACB7-BE0DD7FF8C00}" presName="tile4" presStyleLbl="node1" presStyleIdx="3" presStyleCnt="4"/>
      <dgm:spPr/>
      <dgm:t>
        <a:bodyPr/>
        <a:lstStyle/>
        <a:p>
          <a:endParaRPr lang="en-US"/>
        </a:p>
      </dgm:t>
    </dgm:pt>
    <dgm:pt modelId="{56191138-B1C1-4CD3-8808-FAB47A74FE5C}" type="pres">
      <dgm:prSet presAssocID="{4D902B7D-DCBE-4223-ACB7-BE0DD7FF8C0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7365-2541-4720-94C2-184D354143F7}" type="pres">
      <dgm:prSet presAssocID="{4D902B7D-DCBE-4223-ACB7-BE0DD7FF8C0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EC524-5188-4521-AF46-44C974AFA208}" srcId="{39F97AC4-878F-4B64-848B-C3D8DA935515}" destId="{9D5E07AA-8CBC-4038-BA76-6A3BEE4F66FB}" srcOrd="3" destOrd="0" parTransId="{7BF91470-13D4-407B-927E-9C3A65802146}" sibTransId="{984E848A-756C-4ACA-9D7C-FA7133C1B439}"/>
    <dgm:cxn modelId="{F798CB17-70D7-47E7-9399-44D870363F05}" type="presOf" srcId="{2D75C304-54E3-4E3E-9FDA-57FC86EAA14F}" destId="{6F3A3FE6-4FB5-40DA-AE59-406C8F934D23}" srcOrd="1" destOrd="0" presId="urn:microsoft.com/office/officeart/2005/8/layout/matrix1"/>
    <dgm:cxn modelId="{50298C7B-B0F6-4B90-9AB1-DBDD36AB51EC}" type="presOf" srcId="{6E41D9FF-2301-428E-98E7-2AAF5ADDAD09}" destId="{2FCF9723-C85A-487D-81DE-70F4B9EDA297}" srcOrd="0" destOrd="0" presId="urn:microsoft.com/office/officeart/2005/8/layout/matrix1"/>
    <dgm:cxn modelId="{B8506624-6AC8-44E5-8711-95EE0DC3EADD}" type="presOf" srcId="{2D75C304-54E3-4E3E-9FDA-57FC86EAA14F}" destId="{0D8C1D02-048F-41C6-B712-8E9585DAE70E}" srcOrd="0" destOrd="0" presId="urn:microsoft.com/office/officeart/2005/8/layout/matrix1"/>
    <dgm:cxn modelId="{661FD1DF-E3E9-493A-97AF-CAEE8347FAF4}" srcId="{39F97AC4-878F-4B64-848B-C3D8DA935515}" destId="{6E41D9FF-2301-428E-98E7-2AAF5ADDAD09}" srcOrd="0" destOrd="0" parTransId="{38153B5D-440B-4BCE-AC5C-922196E2F2E7}" sibTransId="{494E09CE-5D03-4AA1-81C3-2D14FF248AB7}"/>
    <dgm:cxn modelId="{83345F64-28E9-4D6C-8CA5-23583BE75F66}" type="presOf" srcId="{4D902B7D-DCBE-4223-ACB7-BE0DD7FF8C00}" destId="{2590FE59-8270-4B92-86A3-E5CEC08FA27F}" srcOrd="0" destOrd="0" presId="urn:microsoft.com/office/officeart/2005/8/layout/matrix1"/>
    <dgm:cxn modelId="{7DC2E207-30D7-4A4B-808D-5C70BC61B14A}" type="presOf" srcId="{CD8CF1D8-7269-42C2-AAAD-C241F6AFB423}" destId="{B60E48B6-53CE-440B-827B-FEE794B9E55C}" srcOrd="0" destOrd="0" presId="urn:microsoft.com/office/officeart/2005/8/layout/matrix1"/>
    <dgm:cxn modelId="{B40E184C-E5A7-46B4-B057-329E88B5D8E8}" type="presOf" srcId="{39F97AC4-878F-4B64-848B-C3D8DA935515}" destId="{F2A57365-2541-4720-94C2-184D354143F7}" srcOrd="0" destOrd="0" presId="urn:microsoft.com/office/officeart/2005/8/layout/matrix1"/>
    <dgm:cxn modelId="{D4D1D0BD-EC06-434E-B111-B9D904A5FF79}" srcId="{39F97AC4-878F-4B64-848B-C3D8DA935515}" destId="{2D75C304-54E3-4E3E-9FDA-57FC86EAA14F}" srcOrd="2" destOrd="0" parTransId="{CE606B35-6D1C-4AE5-B97F-7899EFC32D05}" sibTransId="{C173AA9E-A259-4105-A4EC-2C7F67B9333D}"/>
    <dgm:cxn modelId="{8C242A3B-AA59-4F97-A003-498C58ABEEDB}" srcId="{4D902B7D-DCBE-4223-ACB7-BE0DD7FF8C00}" destId="{39F97AC4-878F-4B64-848B-C3D8DA935515}" srcOrd="0" destOrd="0" parTransId="{E934F478-9931-41E2-A43D-87C7B36C0535}" sibTransId="{BDC3FAAA-6C8F-49CF-8918-6EBBE9B01892}"/>
    <dgm:cxn modelId="{D0C3F850-7378-40E9-99F1-590326012C6E}" srcId="{39F97AC4-878F-4B64-848B-C3D8DA935515}" destId="{CD8CF1D8-7269-42C2-AAAD-C241F6AFB423}" srcOrd="1" destOrd="0" parTransId="{6EEF220A-2CA9-4FC5-9D75-0E55F900651A}" sibTransId="{C885C41D-6214-428C-A81F-B20A30B25BC1}"/>
    <dgm:cxn modelId="{81808AB9-748E-4F35-A5F4-2A59B3593A10}" type="presOf" srcId="{6E41D9FF-2301-428E-98E7-2AAF5ADDAD09}" destId="{EE27C1B7-F571-4037-B9FA-00ECB4DBA6D2}" srcOrd="1" destOrd="0" presId="urn:microsoft.com/office/officeart/2005/8/layout/matrix1"/>
    <dgm:cxn modelId="{2913EE76-B4AC-4EA3-988A-4C48FDCCEC63}" type="presOf" srcId="{9D5E07AA-8CBC-4038-BA76-6A3BEE4F66FB}" destId="{DE657410-D675-4FC8-B8C3-B4C5698CE7C9}" srcOrd="0" destOrd="0" presId="urn:microsoft.com/office/officeart/2005/8/layout/matrix1"/>
    <dgm:cxn modelId="{47C17B25-23A2-4E7F-987A-77809A091E7C}" type="presOf" srcId="{CD8CF1D8-7269-42C2-AAAD-C241F6AFB423}" destId="{FA52E5FE-65FD-488D-8AC8-44099A575CFA}" srcOrd="1" destOrd="0" presId="urn:microsoft.com/office/officeart/2005/8/layout/matrix1"/>
    <dgm:cxn modelId="{F6538939-EACB-428C-8044-8D2746E12A86}" type="presOf" srcId="{9D5E07AA-8CBC-4038-BA76-6A3BEE4F66FB}" destId="{56191138-B1C1-4CD3-8808-FAB47A74FE5C}" srcOrd="1" destOrd="0" presId="urn:microsoft.com/office/officeart/2005/8/layout/matrix1"/>
    <dgm:cxn modelId="{EDF651BB-0B3A-48F7-AF81-D8CFF2749BF5}" type="presParOf" srcId="{2590FE59-8270-4B92-86A3-E5CEC08FA27F}" destId="{1E3AF206-4830-4572-8A4D-BFF2980EED01}" srcOrd="0" destOrd="0" presId="urn:microsoft.com/office/officeart/2005/8/layout/matrix1"/>
    <dgm:cxn modelId="{3247830D-A188-4DC5-9074-71FE8F132C01}" type="presParOf" srcId="{1E3AF206-4830-4572-8A4D-BFF2980EED01}" destId="{2FCF9723-C85A-487D-81DE-70F4B9EDA297}" srcOrd="0" destOrd="0" presId="urn:microsoft.com/office/officeart/2005/8/layout/matrix1"/>
    <dgm:cxn modelId="{E7CA2D89-6DFC-4A8A-8B4A-8DBA1B60EDEC}" type="presParOf" srcId="{1E3AF206-4830-4572-8A4D-BFF2980EED01}" destId="{EE27C1B7-F571-4037-B9FA-00ECB4DBA6D2}" srcOrd="1" destOrd="0" presId="urn:microsoft.com/office/officeart/2005/8/layout/matrix1"/>
    <dgm:cxn modelId="{6148631F-AEEE-4BFD-A3E3-E08440351A0E}" type="presParOf" srcId="{1E3AF206-4830-4572-8A4D-BFF2980EED01}" destId="{B60E48B6-53CE-440B-827B-FEE794B9E55C}" srcOrd="2" destOrd="0" presId="urn:microsoft.com/office/officeart/2005/8/layout/matrix1"/>
    <dgm:cxn modelId="{A5D0099F-E854-4347-9A00-AE639C7A97D9}" type="presParOf" srcId="{1E3AF206-4830-4572-8A4D-BFF2980EED01}" destId="{FA52E5FE-65FD-488D-8AC8-44099A575CFA}" srcOrd="3" destOrd="0" presId="urn:microsoft.com/office/officeart/2005/8/layout/matrix1"/>
    <dgm:cxn modelId="{C8D8A843-38C8-4001-AC46-6254C9E6EC52}" type="presParOf" srcId="{1E3AF206-4830-4572-8A4D-BFF2980EED01}" destId="{0D8C1D02-048F-41C6-B712-8E9585DAE70E}" srcOrd="4" destOrd="0" presId="urn:microsoft.com/office/officeart/2005/8/layout/matrix1"/>
    <dgm:cxn modelId="{88F4F6A4-A439-43E7-AC92-58D352B0FEE3}" type="presParOf" srcId="{1E3AF206-4830-4572-8A4D-BFF2980EED01}" destId="{6F3A3FE6-4FB5-40DA-AE59-406C8F934D23}" srcOrd="5" destOrd="0" presId="urn:microsoft.com/office/officeart/2005/8/layout/matrix1"/>
    <dgm:cxn modelId="{31F5AA38-0DCA-4FE4-8BD7-B75B33B8CCE5}" type="presParOf" srcId="{1E3AF206-4830-4572-8A4D-BFF2980EED01}" destId="{DE657410-D675-4FC8-B8C3-B4C5698CE7C9}" srcOrd="6" destOrd="0" presId="urn:microsoft.com/office/officeart/2005/8/layout/matrix1"/>
    <dgm:cxn modelId="{A57C56BF-17CD-4847-80A9-366B58502DA9}" type="presParOf" srcId="{1E3AF206-4830-4572-8A4D-BFF2980EED01}" destId="{56191138-B1C1-4CD3-8808-FAB47A74FE5C}" srcOrd="7" destOrd="0" presId="urn:microsoft.com/office/officeart/2005/8/layout/matrix1"/>
    <dgm:cxn modelId="{E71E5E0E-46A3-4F43-BFC5-AEF52E788FB5}" type="presParOf" srcId="{2590FE59-8270-4B92-86A3-E5CEC08FA27F}" destId="{F2A57365-2541-4720-94C2-184D354143F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7A181-41DC-454B-A75A-F8A630F9F793}" type="doc">
      <dgm:prSet loTypeId="urn:diagrams.loki3.com/TabbedArc+Icon" loCatId="relationship" qsTypeId="urn:microsoft.com/office/officeart/2005/8/quickstyle/simple1" qsCatId="simple" csTypeId="urn:microsoft.com/office/officeart/2005/8/colors/colorful1" csCatId="colorful" phldr="1"/>
      <dgm:spPr/>
    </dgm:pt>
    <dgm:pt modelId="{58D411C1-BF23-4841-838B-64C3198E95B6}">
      <dgm:prSet phldrT="[Text]" custT="1"/>
      <dgm:spPr/>
      <dgm:t>
        <a:bodyPr/>
        <a:lstStyle/>
        <a:p>
          <a:r>
            <a:rPr lang="en-US" sz="2400" dirty="0" smtClean="0"/>
            <a:t>RISK MANAGEMENT</a:t>
          </a:r>
          <a:endParaRPr lang="en-US" sz="2400" dirty="0"/>
        </a:p>
      </dgm:t>
    </dgm:pt>
    <dgm:pt modelId="{008E6BAF-C47B-49E5-BAA4-4048E9290B5D}" type="parTrans" cxnId="{92829275-C2F3-491D-9391-A644DAA8B17A}">
      <dgm:prSet/>
      <dgm:spPr/>
      <dgm:t>
        <a:bodyPr/>
        <a:lstStyle/>
        <a:p>
          <a:endParaRPr lang="en-US" sz="1800"/>
        </a:p>
      </dgm:t>
    </dgm:pt>
    <dgm:pt modelId="{2295E508-5BCA-45A3-B1D8-CBD76080881F}" type="sibTrans" cxnId="{92829275-C2F3-491D-9391-A644DAA8B17A}">
      <dgm:prSet/>
      <dgm:spPr/>
      <dgm:t>
        <a:bodyPr/>
        <a:lstStyle/>
        <a:p>
          <a:endParaRPr lang="en-US" sz="1800"/>
        </a:p>
      </dgm:t>
    </dgm:pt>
    <dgm:pt modelId="{AEBF1BF4-C6B3-4CCF-A4C2-2471259E07D6}">
      <dgm:prSet phldrT="[Text]" custT="1"/>
      <dgm:spPr/>
      <dgm:t>
        <a:bodyPr/>
        <a:lstStyle/>
        <a:p>
          <a:r>
            <a:rPr lang="en-US" sz="2400" dirty="0" smtClean="0"/>
            <a:t>INTERNAL AUDIT</a:t>
          </a:r>
          <a:endParaRPr lang="en-US" sz="2400" dirty="0"/>
        </a:p>
      </dgm:t>
    </dgm:pt>
    <dgm:pt modelId="{8CA6946D-3E12-439C-A0C6-55C6B818DE5F}" type="parTrans" cxnId="{8C094321-A58A-4766-A43C-2A637B07AB4A}">
      <dgm:prSet/>
      <dgm:spPr/>
      <dgm:t>
        <a:bodyPr/>
        <a:lstStyle/>
        <a:p>
          <a:endParaRPr lang="en-US" sz="1800"/>
        </a:p>
      </dgm:t>
    </dgm:pt>
    <dgm:pt modelId="{0A8528B0-0FB8-4BF4-9AA7-8AA07B275CD0}" type="sibTrans" cxnId="{8C094321-A58A-4766-A43C-2A637B07AB4A}">
      <dgm:prSet/>
      <dgm:spPr/>
      <dgm:t>
        <a:bodyPr/>
        <a:lstStyle/>
        <a:p>
          <a:endParaRPr lang="en-US" sz="1800"/>
        </a:p>
      </dgm:t>
    </dgm:pt>
    <dgm:pt modelId="{DBF6E258-359C-48D6-A609-F1FBF6E08E08}">
      <dgm:prSet phldrT="[Text]" custT="1"/>
      <dgm:spPr/>
      <dgm:t>
        <a:bodyPr/>
        <a:lstStyle/>
        <a:p>
          <a:r>
            <a:rPr lang="en-US" sz="2400" dirty="0" smtClean="0"/>
            <a:t>INCIDENT MANAGEMENT</a:t>
          </a:r>
          <a:endParaRPr lang="en-US" sz="2400" dirty="0"/>
        </a:p>
      </dgm:t>
    </dgm:pt>
    <dgm:pt modelId="{25B3AE5D-C30F-4439-8330-4FC0638D2794}" type="parTrans" cxnId="{478E5D08-211A-42D4-B14D-23ECD0E489F6}">
      <dgm:prSet/>
      <dgm:spPr/>
      <dgm:t>
        <a:bodyPr/>
        <a:lstStyle/>
        <a:p>
          <a:endParaRPr lang="en-US" sz="1800"/>
        </a:p>
      </dgm:t>
    </dgm:pt>
    <dgm:pt modelId="{99821718-8C14-48D3-96C7-EDFAE5EB4A7E}" type="sibTrans" cxnId="{478E5D08-211A-42D4-B14D-23ECD0E489F6}">
      <dgm:prSet/>
      <dgm:spPr/>
      <dgm:t>
        <a:bodyPr/>
        <a:lstStyle/>
        <a:p>
          <a:endParaRPr lang="en-US" sz="1800"/>
        </a:p>
      </dgm:t>
    </dgm:pt>
    <dgm:pt modelId="{BD41E8D4-8B05-4E18-B161-ECD89903A10E}" type="pres">
      <dgm:prSet presAssocID="{7FD7A181-41DC-454B-A75A-F8A630F9F793}" presName="Name0" presStyleCnt="0">
        <dgm:presLayoutVars>
          <dgm:dir/>
          <dgm:resizeHandles val="exact"/>
        </dgm:presLayoutVars>
      </dgm:prSet>
      <dgm:spPr/>
    </dgm:pt>
    <dgm:pt modelId="{595EA1E4-C65C-4720-A07E-200565CDF26D}" type="pres">
      <dgm:prSet presAssocID="{58D411C1-BF23-4841-838B-64C3198E95B6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E48E6-4375-42AD-AEFD-9ED12115ECF3}" type="pres">
      <dgm:prSet presAssocID="{AEBF1BF4-C6B3-4CCF-A4C2-2471259E07D6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1348C-14FF-4CBB-92F9-B9ECAEECA275}" type="pres">
      <dgm:prSet presAssocID="{DBF6E258-359C-48D6-A609-F1FBF6E08E08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8E5D08-211A-42D4-B14D-23ECD0E489F6}" srcId="{7FD7A181-41DC-454B-A75A-F8A630F9F793}" destId="{DBF6E258-359C-48D6-A609-F1FBF6E08E08}" srcOrd="2" destOrd="0" parTransId="{25B3AE5D-C30F-4439-8330-4FC0638D2794}" sibTransId="{99821718-8C14-48D3-96C7-EDFAE5EB4A7E}"/>
    <dgm:cxn modelId="{92829275-C2F3-491D-9391-A644DAA8B17A}" srcId="{7FD7A181-41DC-454B-A75A-F8A630F9F793}" destId="{58D411C1-BF23-4841-838B-64C3198E95B6}" srcOrd="0" destOrd="0" parTransId="{008E6BAF-C47B-49E5-BAA4-4048E9290B5D}" sibTransId="{2295E508-5BCA-45A3-B1D8-CBD76080881F}"/>
    <dgm:cxn modelId="{0875A7CC-4015-4095-8804-7CBF49FE6B2E}" type="presOf" srcId="{AEBF1BF4-C6B3-4CCF-A4C2-2471259E07D6}" destId="{773E48E6-4375-42AD-AEFD-9ED12115ECF3}" srcOrd="0" destOrd="0" presId="urn:diagrams.loki3.com/TabbedArc+Icon"/>
    <dgm:cxn modelId="{42FD5888-6575-4376-8E36-F9CE24661A90}" type="presOf" srcId="{DBF6E258-359C-48D6-A609-F1FBF6E08E08}" destId="{5201348C-14FF-4CBB-92F9-B9ECAEECA275}" srcOrd="0" destOrd="0" presId="urn:diagrams.loki3.com/TabbedArc+Icon"/>
    <dgm:cxn modelId="{8C094321-A58A-4766-A43C-2A637B07AB4A}" srcId="{7FD7A181-41DC-454B-A75A-F8A630F9F793}" destId="{AEBF1BF4-C6B3-4CCF-A4C2-2471259E07D6}" srcOrd="1" destOrd="0" parTransId="{8CA6946D-3E12-439C-A0C6-55C6B818DE5F}" sibTransId="{0A8528B0-0FB8-4BF4-9AA7-8AA07B275CD0}"/>
    <dgm:cxn modelId="{DD10BC16-4D0A-468A-A3A3-DDB93FB8ED17}" type="presOf" srcId="{7FD7A181-41DC-454B-A75A-F8A630F9F793}" destId="{BD41E8D4-8B05-4E18-B161-ECD89903A10E}" srcOrd="0" destOrd="0" presId="urn:diagrams.loki3.com/TabbedArc+Icon"/>
    <dgm:cxn modelId="{45E21B5A-99A1-4A49-BFFB-4746822F6F57}" type="presOf" srcId="{58D411C1-BF23-4841-838B-64C3198E95B6}" destId="{595EA1E4-C65C-4720-A07E-200565CDF26D}" srcOrd="0" destOrd="0" presId="urn:diagrams.loki3.com/TabbedArc+Icon"/>
    <dgm:cxn modelId="{096A5956-3B8C-47B2-A1FA-1CE300F8A67C}" type="presParOf" srcId="{BD41E8D4-8B05-4E18-B161-ECD89903A10E}" destId="{595EA1E4-C65C-4720-A07E-200565CDF26D}" srcOrd="0" destOrd="0" presId="urn:diagrams.loki3.com/TabbedArc+Icon"/>
    <dgm:cxn modelId="{063F1CA0-E34D-4411-8DFB-ADBBB7E466D7}" type="presParOf" srcId="{BD41E8D4-8B05-4E18-B161-ECD89903A10E}" destId="{773E48E6-4375-42AD-AEFD-9ED12115ECF3}" srcOrd="1" destOrd="0" presId="urn:diagrams.loki3.com/TabbedArc+Icon"/>
    <dgm:cxn modelId="{92D97ED0-D444-4A3F-AC69-59CCCDA9366C}" type="presParOf" srcId="{BD41E8D4-8B05-4E18-B161-ECD89903A10E}" destId="{5201348C-14FF-4CBB-92F9-B9ECAEECA275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B2F768-F2C8-446F-9035-51266098CAB9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9F3CFE-C1D1-4DB7-A9D6-8333DE5409E9}">
      <dgm:prSet phldrT="[Text]" custT="1"/>
      <dgm:spPr/>
      <dgm:t>
        <a:bodyPr/>
        <a:lstStyle/>
        <a:p>
          <a:r>
            <a:rPr lang="en-US" sz="2400" dirty="0" smtClean="0"/>
            <a:t>CONTINUAL IMPROVEMENT</a:t>
          </a:r>
          <a:endParaRPr lang="en-US" sz="2400" dirty="0"/>
        </a:p>
      </dgm:t>
    </dgm:pt>
    <dgm:pt modelId="{10221687-F2D8-42AD-ACBC-9ABA827057CD}" type="parTrans" cxnId="{89E44BDF-0074-4584-B9A5-938EF2615C8A}">
      <dgm:prSet/>
      <dgm:spPr/>
      <dgm:t>
        <a:bodyPr/>
        <a:lstStyle/>
        <a:p>
          <a:endParaRPr lang="en-US" sz="2000"/>
        </a:p>
      </dgm:t>
    </dgm:pt>
    <dgm:pt modelId="{80DD815D-AD9F-4078-9775-FF2CE0E8863F}" type="sibTrans" cxnId="{89E44BDF-0074-4584-B9A5-938EF2615C8A}">
      <dgm:prSet custT="1"/>
      <dgm:spPr/>
      <dgm:t>
        <a:bodyPr/>
        <a:lstStyle/>
        <a:p>
          <a:endParaRPr lang="en-US" sz="1600"/>
        </a:p>
      </dgm:t>
    </dgm:pt>
    <dgm:pt modelId="{54981F1D-DB20-404D-838E-50AC66AE92A2}">
      <dgm:prSet phldrT="[Text]" custT="1"/>
      <dgm:spPr/>
      <dgm:t>
        <a:bodyPr/>
        <a:lstStyle/>
        <a:p>
          <a:r>
            <a:rPr lang="en-US" sz="2400" dirty="0" smtClean="0"/>
            <a:t>ASSESSMENT</a:t>
          </a:r>
          <a:endParaRPr lang="en-US" sz="2400" dirty="0"/>
        </a:p>
      </dgm:t>
    </dgm:pt>
    <dgm:pt modelId="{4B15E584-7168-4229-A6B0-A0D1A2787E0B}" type="parTrans" cxnId="{1C53A0C9-C842-44AF-B223-DB895F6E6244}">
      <dgm:prSet/>
      <dgm:spPr/>
      <dgm:t>
        <a:bodyPr/>
        <a:lstStyle/>
        <a:p>
          <a:endParaRPr lang="en-US" sz="2000"/>
        </a:p>
      </dgm:t>
    </dgm:pt>
    <dgm:pt modelId="{917532C3-88C9-4B1D-BCF3-9EEBA01F4E14}" type="sibTrans" cxnId="{1C53A0C9-C842-44AF-B223-DB895F6E6244}">
      <dgm:prSet custT="1"/>
      <dgm:spPr/>
      <dgm:t>
        <a:bodyPr/>
        <a:lstStyle/>
        <a:p>
          <a:endParaRPr lang="en-US" sz="1600"/>
        </a:p>
      </dgm:t>
    </dgm:pt>
    <dgm:pt modelId="{14B4412C-F00B-42D1-838E-1DD00125ABE7}">
      <dgm:prSet phldrT="[Text]" custT="1"/>
      <dgm:spPr/>
      <dgm:t>
        <a:bodyPr/>
        <a:lstStyle/>
        <a:p>
          <a:r>
            <a:rPr lang="en-US" sz="2400" dirty="0" smtClean="0"/>
            <a:t>CORRECTIVE ACTION</a:t>
          </a:r>
          <a:endParaRPr lang="en-US" sz="2400" dirty="0"/>
        </a:p>
      </dgm:t>
    </dgm:pt>
    <dgm:pt modelId="{6FD5332E-2FB7-4843-8105-2A3DD8A8C3F7}" type="parTrans" cxnId="{C6748A89-13EC-4963-8000-D5F19D053CA6}">
      <dgm:prSet/>
      <dgm:spPr/>
      <dgm:t>
        <a:bodyPr/>
        <a:lstStyle/>
        <a:p>
          <a:endParaRPr lang="en-US" sz="2000"/>
        </a:p>
      </dgm:t>
    </dgm:pt>
    <dgm:pt modelId="{31CBADBA-A3AF-4960-B58C-621CE4068DDF}" type="sibTrans" cxnId="{C6748A89-13EC-4963-8000-D5F19D053CA6}">
      <dgm:prSet custT="1"/>
      <dgm:spPr/>
      <dgm:t>
        <a:bodyPr/>
        <a:lstStyle/>
        <a:p>
          <a:endParaRPr lang="en-US" sz="1600"/>
        </a:p>
      </dgm:t>
    </dgm:pt>
    <dgm:pt modelId="{C2B53142-03EC-418B-BFF2-8F2B011EDBA9}" type="pres">
      <dgm:prSet presAssocID="{AAB2F768-F2C8-446F-9035-51266098CA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8E91A6-A1EE-4B7C-A9E7-4BBAC5AFA967}" type="pres">
      <dgm:prSet presAssocID="{1E9F3CFE-C1D1-4DB7-A9D6-8333DE5409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AA9EC-4DE4-4B94-ABE1-DD0ADC263E9F}" type="pres">
      <dgm:prSet presAssocID="{80DD815D-AD9F-4078-9775-FF2CE0E8863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82AD97E-33EA-4598-B14A-02D1E5A0D153}" type="pres">
      <dgm:prSet presAssocID="{80DD815D-AD9F-4078-9775-FF2CE0E8863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F1799A2-B5D8-477A-BC44-FD24260C828D}" type="pres">
      <dgm:prSet presAssocID="{54981F1D-DB20-404D-838E-50AC66AE92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3655E-4661-468F-9D3A-A5EB325F0647}" type="pres">
      <dgm:prSet presAssocID="{917532C3-88C9-4B1D-BCF3-9EEBA01F4E1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5DFE36B-7080-4293-9588-8EDEA894BEF8}" type="pres">
      <dgm:prSet presAssocID="{917532C3-88C9-4B1D-BCF3-9EEBA01F4E1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EAFD08B-6647-46DB-A06C-2584A20A8F63}" type="pres">
      <dgm:prSet presAssocID="{14B4412C-F00B-42D1-838E-1DD00125AB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154-7648-4C95-BF7C-D5376B3EF22C}" type="pres">
      <dgm:prSet presAssocID="{31CBADBA-A3AF-4960-B58C-621CE4068DD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DC489A7-423C-41E4-AB9C-98FC54D69E46}" type="pres">
      <dgm:prSet presAssocID="{31CBADBA-A3AF-4960-B58C-621CE4068DD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7B1299A-BFD3-40CC-84A0-B00643688C14}" type="presOf" srcId="{80DD815D-AD9F-4078-9775-FF2CE0E8863F}" destId="{C82AD97E-33EA-4598-B14A-02D1E5A0D153}" srcOrd="1" destOrd="0" presId="urn:microsoft.com/office/officeart/2005/8/layout/cycle7"/>
    <dgm:cxn modelId="{841A07C9-3D46-4F4D-A8BA-829E7C5AAE90}" type="presOf" srcId="{31CBADBA-A3AF-4960-B58C-621CE4068DDF}" destId="{5DC489A7-423C-41E4-AB9C-98FC54D69E46}" srcOrd="1" destOrd="0" presId="urn:microsoft.com/office/officeart/2005/8/layout/cycle7"/>
    <dgm:cxn modelId="{264DFD7D-B2D6-419F-8872-750878957642}" type="presOf" srcId="{14B4412C-F00B-42D1-838E-1DD00125ABE7}" destId="{FEAFD08B-6647-46DB-A06C-2584A20A8F63}" srcOrd="0" destOrd="0" presId="urn:microsoft.com/office/officeart/2005/8/layout/cycle7"/>
    <dgm:cxn modelId="{0A10F14F-6471-44F7-AB6A-966C682C059A}" type="presOf" srcId="{917532C3-88C9-4B1D-BCF3-9EEBA01F4E14}" destId="{35DFE36B-7080-4293-9588-8EDEA894BEF8}" srcOrd="1" destOrd="0" presId="urn:microsoft.com/office/officeart/2005/8/layout/cycle7"/>
    <dgm:cxn modelId="{BABE3AFF-B80C-4A5C-A7D3-F93B32115AD6}" type="presOf" srcId="{1E9F3CFE-C1D1-4DB7-A9D6-8333DE5409E9}" destId="{188E91A6-A1EE-4B7C-A9E7-4BBAC5AFA967}" srcOrd="0" destOrd="0" presId="urn:microsoft.com/office/officeart/2005/8/layout/cycle7"/>
    <dgm:cxn modelId="{89E44BDF-0074-4584-B9A5-938EF2615C8A}" srcId="{AAB2F768-F2C8-446F-9035-51266098CAB9}" destId="{1E9F3CFE-C1D1-4DB7-A9D6-8333DE5409E9}" srcOrd="0" destOrd="0" parTransId="{10221687-F2D8-42AD-ACBC-9ABA827057CD}" sibTransId="{80DD815D-AD9F-4078-9775-FF2CE0E8863F}"/>
    <dgm:cxn modelId="{16B835D3-84A4-44E9-9506-C716A72D1C44}" type="presOf" srcId="{31CBADBA-A3AF-4960-B58C-621CE4068DDF}" destId="{65257154-7648-4C95-BF7C-D5376B3EF22C}" srcOrd="0" destOrd="0" presId="urn:microsoft.com/office/officeart/2005/8/layout/cycle7"/>
    <dgm:cxn modelId="{5DEFC4A1-A60F-4ACC-89E1-E662510234FA}" type="presOf" srcId="{917532C3-88C9-4B1D-BCF3-9EEBA01F4E14}" destId="{67F3655E-4661-468F-9D3A-A5EB325F0647}" srcOrd="0" destOrd="0" presId="urn:microsoft.com/office/officeart/2005/8/layout/cycle7"/>
    <dgm:cxn modelId="{0C62A05D-41D1-4EC7-8E70-F4A30202C4AB}" type="presOf" srcId="{AAB2F768-F2C8-446F-9035-51266098CAB9}" destId="{C2B53142-03EC-418B-BFF2-8F2B011EDBA9}" srcOrd="0" destOrd="0" presId="urn:microsoft.com/office/officeart/2005/8/layout/cycle7"/>
    <dgm:cxn modelId="{213AE5AF-7E27-4CAA-B733-E2ED077FD8D6}" type="presOf" srcId="{54981F1D-DB20-404D-838E-50AC66AE92A2}" destId="{FF1799A2-B5D8-477A-BC44-FD24260C828D}" srcOrd="0" destOrd="0" presId="urn:microsoft.com/office/officeart/2005/8/layout/cycle7"/>
    <dgm:cxn modelId="{C9AC40AF-71FE-453C-8714-0B536C3B0456}" type="presOf" srcId="{80DD815D-AD9F-4078-9775-FF2CE0E8863F}" destId="{2B3AA9EC-4DE4-4B94-ABE1-DD0ADC263E9F}" srcOrd="0" destOrd="0" presId="urn:microsoft.com/office/officeart/2005/8/layout/cycle7"/>
    <dgm:cxn modelId="{C6748A89-13EC-4963-8000-D5F19D053CA6}" srcId="{AAB2F768-F2C8-446F-9035-51266098CAB9}" destId="{14B4412C-F00B-42D1-838E-1DD00125ABE7}" srcOrd="2" destOrd="0" parTransId="{6FD5332E-2FB7-4843-8105-2A3DD8A8C3F7}" sibTransId="{31CBADBA-A3AF-4960-B58C-621CE4068DDF}"/>
    <dgm:cxn modelId="{1C53A0C9-C842-44AF-B223-DB895F6E6244}" srcId="{AAB2F768-F2C8-446F-9035-51266098CAB9}" destId="{54981F1D-DB20-404D-838E-50AC66AE92A2}" srcOrd="1" destOrd="0" parTransId="{4B15E584-7168-4229-A6B0-A0D1A2787E0B}" sibTransId="{917532C3-88C9-4B1D-BCF3-9EEBA01F4E14}"/>
    <dgm:cxn modelId="{4EDBADB5-CD96-4633-9044-7946CFC3F249}" type="presParOf" srcId="{C2B53142-03EC-418B-BFF2-8F2B011EDBA9}" destId="{188E91A6-A1EE-4B7C-A9E7-4BBAC5AFA967}" srcOrd="0" destOrd="0" presId="urn:microsoft.com/office/officeart/2005/8/layout/cycle7"/>
    <dgm:cxn modelId="{FFFA9A96-5043-44E3-B11A-92D181463E61}" type="presParOf" srcId="{C2B53142-03EC-418B-BFF2-8F2B011EDBA9}" destId="{2B3AA9EC-4DE4-4B94-ABE1-DD0ADC263E9F}" srcOrd="1" destOrd="0" presId="urn:microsoft.com/office/officeart/2005/8/layout/cycle7"/>
    <dgm:cxn modelId="{371B1270-1A10-4B00-9BE3-46B207DE16A9}" type="presParOf" srcId="{2B3AA9EC-4DE4-4B94-ABE1-DD0ADC263E9F}" destId="{C82AD97E-33EA-4598-B14A-02D1E5A0D153}" srcOrd="0" destOrd="0" presId="urn:microsoft.com/office/officeart/2005/8/layout/cycle7"/>
    <dgm:cxn modelId="{BCC75063-3102-45BF-A16E-8648B7A5E994}" type="presParOf" srcId="{C2B53142-03EC-418B-BFF2-8F2B011EDBA9}" destId="{FF1799A2-B5D8-477A-BC44-FD24260C828D}" srcOrd="2" destOrd="0" presId="urn:microsoft.com/office/officeart/2005/8/layout/cycle7"/>
    <dgm:cxn modelId="{A4F57061-257B-44CF-B8F7-EE740539F10B}" type="presParOf" srcId="{C2B53142-03EC-418B-BFF2-8F2B011EDBA9}" destId="{67F3655E-4661-468F-9D3A-A5EB325F0647}" srcOrd="3" destOrd="0" presId="urn:microsoft.com/office/officeart/2005/8/layout/cycle7"/>
    <dgm:cxn modelId="{FAFBAADA-6463-4B73-ACD0-C83A4811D46E}" type="presParOf" srcId="{67F3655E-4661-468F-9D3A-A5EB325F0647}" destId="{35DFE36B-7080-4293-9588-8EDEA894BEF8}" srcOrd="0" destOrd="0" presId="urn:microsoft.com/office/officeart/2005/8/layout/cycle7"/>
    <dgm:cxn modelId="{FE970E6B-77BF-49D2-8374-BC2130F74E64}" type="presParOf" srcId="{C2B53142-03EC-418B-BFF2-8F2B011EDBA9}" destId="{FEAFD08B-6647-46DB-A06C-2584A20A8F63}" srcOrd="4" destOrd="0" presId="urn:microsoft.com/office/officeart/2005/8/layout/cycle7"/>
    <dgm:cxn modelId="{5911B58B-BD32-4FFF-BF32-6396A4216542}" type="presParOf" srcId="{C2B53142-03EC-418B-BFF2-8F2B011EDBA9}" destId="{65257154-7648-4C95-BF7C-D5376B3EF22C}" srcOrd="5" destOrd="0" presId="urn:microsoft.com/office/officeart/2005/8/layout/cycle7"/>
    <dgm:cxn modelId="{D69AA6AE-4A4C-4C70-B908-2A56E0D3069D}" type="presParOf" srcId="{65257154-7648-4C95-BF7C-D5376B3EF22C}" destId="{5DC489A7-423C-41E4-AB9C-98FC54D69E4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the Information Security governance building blocks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7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Information Security governance can quickly become a challenge as governance is considered an intangible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do you achieve governance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When do you know you have achieved it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you drive process and documentation in IT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3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key is to align Information Security governance as closely as possible with ISO27001:2013 (ISMS), and to go for crisp clear actions which are always measurable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Certify against ISO27001:2013 (ISMS) for best-practices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642" y="56501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7372372"/>
              </p:ext>
            </p:extLst>
          </p:nvPr>
        </p:nvGraphicFramePr>
        <p:xfrm>
          <a:off x="-818864" y="1282893"/>
          <a:ext cx="11000096" cy="533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2048" y="131017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INITIAL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87445"/>
              </p:ext>
            </p:extLst>
          </p:nvPr>
        </p:nvGraphicFramePr>
        <p:xfrm>
          <a:off x="696037" y="1874680"/>
          <a:ext cx="7956645" cy="410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459"/>
                <a:gridCol w="2292823"/>
                <a:gridCol w="3589363"/>
              </a:tblGrid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</a:tr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DEVELOPED</a:t>
                      </a:r>
                      <a:r>
                        <a:rPr lang="en-US" baseline="0" dirty="0" smtClean="0"/>
                        <a:t> BY CISO</a:t>
                      </a:r>
                    </a:p>
                    <a:p>
                      <a:pPr algn="ctr"/>
                      <a:r>
                        <a:rPr lang="en-US" baseline="0" dirty="0" smtClean="0"/>
                        <a:t>SIGNED OFF BY BOARD/EXECUTIVE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SETS THE SCOPE, OBJECTIVES, FRAMEWORK, REQUIREMENTS</a:t>
                      </a:r>
                      <a:endParaRPr lang="en-US" dirty="0"/>
                    </a:p>
                  </a:txBody>
                  <a:tcPr/>
                </a:tc>
              </a:tr>
              <a:tr h="776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RESPONSIBILITY &amp; AUTHORITY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BOARD/EXECUTIVE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ASSIGNS ROLES, RESPONSIBILITIES, AND AUTHORITY FOR INFOSEC PROGRAM</a:t>
                      </a:r>
                      <a:endParaRPr lang="en-US" dirty="0"/>
                    </a:p>
                  </a:txBody>
                  <a:tcPr/>
                </a:tc>
              </a:tr>
              <a:tr h="776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 ASSIGNMENT &amp; PRIORITY 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BOARD/EXECUTIVE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ALLOCATION OF RESOURCES AND BUDGET FOR THE INFOSEC FUNCTIONS</a:t>
                      </a:r>
                      <a:endParaRPr lang="en-US" dirty="0"/>
                    </a:p>
                  </a:txBody>
                  <a:tcPr/>
                </a:tc>
              </a:tr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PERIODIC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BOARD/EXECUTIVE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 AND REVIEW THAT THE GOALS OF THE INFOSEC PROGRAM ARE BEING MET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2048" y="131017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INITIAL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048" y="131017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INTERMEDIATE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32301705"/>
              </p:ext>
            </p:extLst>
          </p:nvPr>
        </p:nvGraphicFramePr>
        <p:xfrm>
          <a:off x="1282891" y="1894669"/>
          <a:ext cx="6837528" cy="454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29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34442"/>
              </p:ext>
            </p:extLst>
          </p:nvPr>
        </p:nvGraphicFramePr>
        <p:xfrm>
          <a:off x="696037" y="1697256"/>
          <a:ext cx="7956645" cy="477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459"/>
                <a:gridCol w="2292823"/>
                <a:gridCol w="3589363"/>
              </a:tblGrid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RESPONSIBLE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DETAIL</a:t>
                      </a:r>
                      <a:endParaRPr lang="en-US" sz="2000" dirty="0"/>
                    </a:p>
                  </a:txBody>
                  <a:tcPr/>
                </a:tc>
              </a:tr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CHANGE MANAGEMENT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 MANAGEMENT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ESTABLISHING AND ENFORCING A CHANGE MANAGEMENT PROCESS</a:t>
                      </a:r>
                      <a:endParaRPr lang="en-US" sz="2000" dirty="0"/>
                    </a:p>
                  </a:txBody>
                  <a:tcPr/>
                </a:tc>
              </a:tr>
              <a:tr h="776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 MANAGEMENT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DEVELOPING STANDARD OPERATING PROCEDURES BASED ON ACTUAL PRACTICE</a:t>
                      </a:r>
                      <a:endParaRPr lang="en-US" sz="2000" dirty="0"/>
                    </a:p>
                  </a:txBody>
                  <a:tcPr/>
                </a:tc>
              </a:tr>
              <a:tr h="776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AWARENESS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CISO/              SECURITY TEAMS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CONDUCTING SECURITY AWARENESS TRAINING</a:t>
                      </a:r>
                      <a:endParaRPr lang="en-US" sz="2000" dirty="0"/>
                    </a:p>
                  </a:txBody>
                  <a:tcPr/>
                </a:tc>
              </a:tr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MONITORING/ REVIEW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 MANAGEMENT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GAUGING THE PERFORMANCE AND PROGRESS OF THE INFOSEC PROGRAM AGAINST AGREED PROJECT PLAN/MILESTONES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2048" y="124193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INTERMEDIATE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048" y="131017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MATURE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78831939"/>
              </p:ext>
            </p:extLst>
          </p:nvPr>
        </p:nvGraphicFramePr>
        <p:xfrm>
          <a:off x="585716" y="1710892"/>
          <a:ext cx="8277367" cy="4307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74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32802"/>
              </p:ext>
            </p:extLst>
          </p:nvPr>
        </p:nvGraphicFramePr>
        <p:xfrm>
          <a:off x="696037" y="1874680"/>
          <a:ext cx="7956645" cy="30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459"/>
                <a:gridCol w="2292823"/>
                <a:gridCol w="3589363"/>
              </a:tblGrid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RESPONSIBLE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DETAIL</a:t>
                      </a:r>
                      <a:endParaRPr lang="en-US" sz="2000" dirty="0"/>
                    </a:p>
                  </a:txBody>
                  <a:tcPr/>
                </a:tc>
              </a:tr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RISK MANAGEMENT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DRIVEN BY INFOSEC</a:t>
                      </a:r>
                    </a:p>
                    <a:p>
                      <a:pPr algn="ctr"/>
                      <a:r>
                        <a:rPr lang="en-US" sz="2000" dirty="0" smtClean="0"/>
                        <a:t>SUPPORTED BY IT MANAGEMENT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RISK ASSESSMENT, RISK TREATMENT &amp; RISK MANAGEMENT LIFECYCLE</a:t>
                      </a:r>
                      <a:endParaRPr lang="en-US" sz="2000" dirty="0"/>
                    </a:p>
                  </a:txBody>
                  <a:tcPr/>
                </a:tc>
              </a:tr>
              <a:tr h="776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INTERNAL AUDIT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INTERNAL AUDIT DEPT, OR INFOSEC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IMPLEMENT PERIODIC AUDIT PROGRAM</a:t>
                      </a:r>
                      <a:endParaRPr lang="en-US" sz="2000" dirty="0"/>
                    </a:p>
                  </a:txBody>
                  <a:tcPr/>
                </a:tc>
              </a:tr>
              <a:tr h="776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INCIDENT MANAGEMENT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 MANAGEMENT &amp; INFOSEC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INCIDENT MANAGEMENT LIFECYCLE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2048" y="131017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MATURE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048" y="124193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CONTINUAL IMPROVEMENT CYCLE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3239682"/>
              </p:ext>
            </p:extLst>
          </p:nvPr>
        </p:nvGraphicFramePr>
        <p:xfrm>
          <a:off x="586854" y="1663836"/>
          <a:ext cx="8024890" cy="458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40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InfoSec Governance Implemented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27613"/>
              </p:ext>
            </p:extLst>
          </p:nvPr>
        </p:nvGraphicFramePr>
        <p:xfrm>
          <a:off x="696037" y="1874680"/>
          <a:ext cx="7956645" cy="368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459"/>
                <a:gridCol w="2142698"/>
                <a:gridCol w="3739488"/>
              </a:tblGrid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RESPONSIBLE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DETAIL</a:t>
                      </a:r>
                      <a:endParaRPr lang="en-US" sz="2000" dirty="0"/>
                    </a:p>
                  </a:txBody>
                  <a:tcPr/>
                </a:tc>
              </a:tr>
              <a:tr h="449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CONTINUAL IMPROVEMENT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BOARD/   EXECUTIVE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CONTINUAL STEPS</a:t>
                      </a:r>
                      <a:r>
                        <a:rPr lang="en-US" sz="2000" baseline="0" dirty="0" smtClean="0"/>
                        <a:t> FOR THE EFFECTIVENESS OF INFOSEC PROGRAM</a:t>
                      </a:r>
                      <a:endParaRPr lang="en-US" sz="2000" dirty="0"/>
                    </a:p>
                  </a:txBody>
                  <a:tcPr/>
                </a:tc>
              </a:tr>
              <a:tr h="776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CORRECTIVE ACTIONS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 MANAGEMENT / INFOSEC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CORRECTIVE ACTIONS FOR NON-CONFORMITIES AND GAPS</a:t>
                      </a:r>
                      <a:endParaRPr lang="en-US" sz="2000" dirty="0"/>
                    </a:p>
                  </a:txBody>
                  <a:tcPr/>
                </a:tc>
              </a:tr>
              <a:tr h="776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THIRD-PARTY ASSESSMENTS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BOARD/INFOSEC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CONDUCT THIRD-PARTY ASSESSMENTS SUCH AS VA/PT, GAP ANALYSIS</a:t>
                      </a:r>
                      <a:endParaRPr lang="en-US" sz="2000" dirty="0"/>
                    </a:p>
                  </a:txBody>
                  <a:tcPr/>
                </a:tc>
              </a:tr>
              <a:tr h="44978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2048" y="124193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CONTINUAL IMPROVEMENT CYCLE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15923</TotalTime>
  <Words>428</Words>
  <Application>Microsoft Office PowerPoint</Application>
  <PresentationFormat>On-screen Show (4:3)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How Is InfoSec Governance Implemented ?</vt:lpstr>
      <vt:lpstr>How Is InfoSec Governance Implemented ?</vt:lpstr>
      <vt:lpstr>How Is InfoSec Governance Implemented ?</vt:lpstr>
      <vt:lpstr>How Is InfoSec Governance Implemented ?</vt:lpstr>
      <vt:lpstr>How Is InfoSec Governance Implemented ?</vt:lpstr>
      <vt:lpstr>How Is InfoSec Governance Implemented ?</vt:lpstr>
      <vt:lpstr>How Is InfoSec Governance Implemented ?</vt:lpstr>
      <vt:lpstr>How Is InfoSec Governance Implemented ?</vt:lpstr>
      <vt:lpstr>How Is InfoSec Governance Implemented ?</vt:lpstr>
      <vt:lpstr>How Is InfoSec Governance Implemented ?</vt:lpstr>
      <vt:lpstr>How Is InfoSec Governance Implemented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1086</cp:revision>
  <cp:lastPrinted>2017-07-15T17:14:51Z</cp:lastPrinted>
  <dcterms:modified xsi:type="dcterms:W3CDTF">2017-07-18T09:20:18Z</dcterms:modified>
</cp:coreProperties>
</file>