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54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4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539044-0150-4295-A754-E48F6D0CAB62}" type="doc">
      <dgm:prSet loTypeId="urn:microsoft.com/office/officeart/2011/layout/HexagonRadial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770FB96-2F35-400E-93FC-FA34125B20AB}">
      <dgm:prSet phldrT="[Text]" custT="1"/>
      <dgm:spPr/>
      <dgm:t>
        <a:bodyPr/>
        <a:lstStyle/>
        <a:p>
          <a:r>
            <a:rPr lang="en-US" sz="1800" dirty="0" smtClean="0"/>
            <a:t>InfoSec Governance</a:t>
          </a:r>
          <a:endParaRPr lang="en-US" sz="1800" dirty="0"/>
        </a:p>
      </dgm:t>
    </dgm:pt>
    <dgm:pt modelId="{CEB51F7A-80B0-4C0C-B913-024E21D98613}" type="parTrans" cxnId="{938AE1D4-CCC0-481A-9F57-F2735E43090E}">
      <dgm:prSet/>
      <dgm:spPr/>
      <dgm:t>
        <a:bodyPr/>
        <a:lstStyle/>
        <a:p>
          <a:endParaRPr lang="en-US" sz="2400"/>
        </a:p>
      </dgm:t>
    </dgm:pt>
    <dgm:pt modelId="{C03FFBF3-DE07-4F34-928C-A873BF7B6426}" type="sibTrans" cxnId="{938AE1D4-CCC0-481A-9F57-F2735E43090E}">
      <dgm:prSet/>
      <dgm:spPr/>
      <dgm:t>
        <a:bodyPr/>
        <a:lstStyle/>
        <a:p>
          <a:endParaRPr lang="en-US" sz="2400"/>
        </a:p>
      </dgm:t>
    </dgm:pt>
    <dgm:pt modelId="{8B70D367-7DD4-4246-B527-30A289D69348}">
      <dgm:prSet phldrT="[Text]" custT="1"/>
      <dgm:spPr/>
      <dgm:t>
        <a:bodyPr/>
        <a:lstStyle/>
        <a:p>
          <a:r>
            <a:rPr lang="en-US" sz="1800" dirty="0" smtClean="0"/>
            <a:t>Leadership</a:t>
          </a:r>
          <a:endParaRPr lang="en-US" sz="1800" dirty="0"/>
        </a:p>
      </dgm:t>
    </dgm:pt>
    <dgm:pt modelId="{585ADD13-453E-4EB4-9C9B-90A124F8F489}" type="parTrans" cxnId="{F964F19D-8602-4F64-85F2-C43A749A2B1A}">
      <dgm:prSet/>
      <dgm:spPr/>
      <dgm:t>
        <a:bodyPr/>
        <a:lstStyle/>
        <a:p>
          <a:endParaRPr lang="en-US" sz="2400"/>
        </a:p>
      </dgm:t>
    </dgm:pt>
    <dgm:pt modelId="{B5E55EB4-8B1D-4A5C-89B6-32DB25BC6E1C}" type="sibTrans" cxnId="{F964F19D-8602-4F64-85F2-C43A749A2B1A}">
      <dgm:prSet/>
      <dgm:spPr/>
      <dgm:t>
        <a:bodyPr/>
        <a:lstStyle/>
        <a:p>
          <a:endParaRPr lang="en-US" sz="2400"/>
        </a:p>
      </dgm:t>
    </dgm:pt>
    <dgm:pt modelId="{2B745FBA-A490-46E4-8A1C-6EFA552EAAA5}">
      <dgm:prSet phldrT="[Text]" custT="1"/>
      <dgm:spPr/>
      <dgm:t>
        <a:bodyPr/>
        <a:lstStyle/>
        <a:p>
          <a:r>
            <a:rPr lang="en-US" sz="1800" dirty="0" smtClean="0"/>
            <a:t>Strategy</a:t>
          </a:r>
          <a:endParaRPr lang="en-US" sz="1800" dirty="0"/>
        </a:p>
      </dgm:t>
    </dgm:pt>
    <dgm:pt modelId="{8303E722-11D1-4FE3-9028-EB3F379BF911}" type="parTrans" cxnId="{40CBA9F9-BB6E-4BB3-A88C-1A8266C28A60}">
      <dgm:prSet/>
      <dgm:spPr/>
      <dgm:t>
        <a:bodyPr/>
        <a:lstStyle/>
        <a:p>
          <a:endParaRPr lang="en-US" sz="2400"/>
        </a:p>
      </dgm:t>
    </dgm:pt>
    <dgm:pt modelId="{F3841D82-1339-4397-A6CB-3CF8C87543C3}" type="sibTrans" cxnId="{40CBA9F9-BB6E-4BB3-A88C-1A8266C28A60}">
      <dgm:prSet/>
      <dgm:spPr/>
      <dgm:t>
        <a:bodyPr/>
        <a:lstStyle/>
        <a:p>
          <a:endParaRPr lang="en-US" sz="2400"/>
        </a:p>
      </dgm:t>
    </dgm:pt>
    <dgm:pt modelId="{9223D0B9-1FC8-4BD9-86A1-52BA07C6D2D3}">
      <dgm:prSet phldrT="[Text]" custT="1"/>
      <dgm:spPr/>
      <dgm:t>
        <a:bodyPr/>
        <a:lstStyle/>
        <a:p>
          <a:r>
            <a:rPr lang="en-US" sz="1800" dirty="0" smtClean="0"/>
            <a:t>Structure</a:t>
          </a:r>
          <a:endParaRPr lang="en-US" sz="1800" dirty="0"/>
        </a:p>
      </dgm:t>
    </dgm:pt>
    <dgm:pt modelId="{72BA6336-11F9-49E3-91B7-A90A9AE89D8E}" type="parTrans" cxnId="{721926EE-B771-4FAC-B523-A60C438E4E5F}">
      <dgm:prSet/>
      <dgm:spPr/>
      <dgm:t>
        <a:bodyPr/>
        <a:lstStyle/>
        <a:p>
          <a:endParaRPr lang="en-US" sz="2400"/>
        </a:p>
      </dgm:t>
    </dgm:pt>
    <dgm:pt modelId="{EAFB5E80-546E-406D-B265-21F092A673B2}" type="sibTrans" cxnId="{721926EE-B771-4FAC-B523-A60C438E4E5F}">
      <dgm:prSet/>
      <dgm:spPr/>
      <dgm:t>
        <a:bodyPr/>
        <a:lstStyle/>
        <a:p>
          <a:endParaRPr lang="en-US" sz="2400"/>
        </a:p>
      </dgm:t>
    </dgm:pt>
    <dgm:pt modelId="{72E3584A-7C4D-4FC0-9624-22AC06606856}">
      <dgm:prSet phldrT="[Text]" custT="1"/>
      <dgm:spPr/>
      <dgm:t>
        <a:bodyPr/>
        <a:lstStyle/>
        <a:p>
          <a:r>
            <a:rPr lang="en-US" sz="1800" dirty="0" smtClean="0"/>
            <a:t>Reporting</a:t>
          </a:r>
          <a:endParaRPr lang="en-US" sz="1800" dirty="0"/>
        </a:p>
      </dgm:t>
    </dgm:pt>
    <dgm:pt modelId="{69C8B418-79AA-4CF0-9FFF-36876B4F2797}" type="parTrans" cxnId="{08F41A2C-EE9E-4D9F-AD43-8D9B601A6684}">
      <dgm:prSet/>
      <dgm:spPr/>
      <dgm:t>
        <a:bodyPr/>
        <a:lstStyle/>
        <a:p>
          <a:endParaRPr lang="en-US" sz="2400"/>
        </a:p>
      </dgm:t>
    </dgm:pt>
    <dgm:pt modelId="{A3514961-5A92-41FF-8E71-32FAD815C26C}" type="sibTrans" cxnId="{08F41A2C-EE9E-4D9F-AD43-8D9B601A6684}">
      <dgm:prSet/>
      <dgm:spPr/>
      <dgm:t>
        <a:bodyPr/>
        <a:lstStyle/>
        <a:p>
          <a:endParaRPr lang="en-US" sz="2400"/>
        </a:p>
      </dgm:t>
    </dgm:pt>
    <dgm:pt modelId="{3F52D62A-CF9E-4256-A97E-9347536A3C43}">
      <dgm:prSet phldrT="[Text]" custT="1"/>
      <dgm:spPr/>
      <dgm:t>
        <a:bodyPr/>
        <a:lstStyle/>
        <a:p>
          <a:r>
            <a:rPr lang="en-US" sz="1800" dirty="0" smtClean="0"/>
            <a:t>Project </a:t>
          </a:r>
          <a:r>
            <a:rPr lang="en-US" sz="1800" dirty="0" err="1" smtClean="0"/>
            <a:t>Mngmt</a:t>
          </a:r>
          <a:endParaRPr lang="en-US" sz="1800" dirty="0"/>
        </a:p>
      </dgm:t>
    </dgm:pt>
    <dgm:pt modelId="{C4A11D2E-1B03-4F68-B222-AE7031CD32EF}" type="parTrans" cxnId="{D265AC2B-30B7-443D-B0DE-6367EAADC6B4}">
      <dgm:prSet/>
      <dgm:spPr/>
      <dgm:t>
        <a:bodyPr/>
        <a:lstStyle/>
        <a:p>
          <a:endParaRPr lang="en-US" sz="2400"/>
        </a:p>
      </dgm:t>
    </dgm:pt>
    <dgm:pt modelId="{E98D95FD-929A-46FE-A08A-8C8D21133319}" type="sibTrans" cxnId="{D265AC2B-30B7-443D-B0DE-6367EAADC6B4}">
      <dgm:prSet/>
      <dgm:spPr/>
      <dgm:t>
        <a:bodyPr/>
        <a:lstStyle/>
        <a:p>
          <a:endParaRPr lang="en-US" sz="2400"/>
        </a:p>
      </dgm:t>
    </dgm:pt>
    <dgm:pt modelId="{3D023431-1D8D-4AA1-A32B-EBB3B36371F0}">
      <dgm:prSet phldrT="[Text]" custT="1"/>
      <dgm:spPr/>
      <dgm:t>
        <a:bodyPr/>
        <a:lstStyle/>
        <a:p>
          <a:r>
            <a:rPr lang="en-US" sz="1800" dirty="0" smtClean="0"/>
            <a:t>Culture</a:t>
          </a:r>
          <a:endParaRPr lang="en-US" sz="1800" dirty="0"/>
        </a:p>
      </dgm:t>
    </dgm:pt>
    <dgm:pt modelId="{02A631A1-1DEB-4B2D-A3AB-D9CA5DA0A8D0}" type="parTrans" cxnId="{83BA8E65-62AE-47A8-B99A-0FFF1956C376}">
      <dgm:prSet/>
      <dgm:spPr/>
      <dgm:t>
        <a:bodyPr/>
        <a:lstStyle/>
        <a:p>
          <a:endParaRPr lang="en-US" sz="2400"/>
        </a:p>
      </dgm:t>
    </dgm:pt>
    <dgm:pt modelId="{B8A000C5-FE9F-407C-A3B1-705BF3F5B04E}" type="sibTrans" cxnId="{83BA8E65-62AE-47A8-B99A-0FFF1956C376}">
      <dgm:prSet/>
      <dgm:spPr/>
      <dgm:t>
        <a:bodyPr/>
        <a:lstStyle/>
        <a:p>
          <a:endParaRPr lang="en-US" sz="2400"/>
        </a:p>
      </dgm:t>
    </dgm:pt>
    <dgm:pt modelId="{2CECDED5-34F3-4D53-863E-1B055FA65894}" type="pres">
      <dgm:prSet presAssocID="{EE539044-0150-4295-A754-E48F6D0CAB6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CCD88F8-DFA4-4E3A-BC2D-49A5DA68591E}" type="pres">
      <dgm:prSet presAssocID="{2770FB96-2F35-400E-93FC-FA34125B20AB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31925E33-B47A-4189-BFFF-8278BFEA3C3C}" type="pres">
      <dgm:prSet presAssocID="{8B70D367-7DD4-4246-B527-30A289D69348}" presName="Accent1" presStyleCnt="0"/>
      <dgm:spPr/>
    </dgm:pt>
    <dgm:pt modelId="{D883DF3D-2FC9-40D1-9C23-8BFFB3CF19EB}" type="pres">
      <dgm:prSet presAssocID="{8B70D367-7DD4-4246-B527-30A289D69348}" presName="Accent" presStyleLbl="bgShp" presStyleIdx="0" presStyleCnt="6"/>
      <dgm:spPr/>
    </dgm:pt>
    <dgm:pt modelId="{3BA03300-FA68-4653-9668-7CF409A38601}" type="pres">
      <dgm:prSet presAssocID="{8B70D367-7DD4-4246-B527-30A289D69348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E65FBE-08E2-491E-983E-E9EFA38C5152}" type="pres">
      <dgm:prSet presAssocID="{2B745FBA-A490-46E4-8A1C-6EFA552EAAA5}" presName="Accent2" presStyleCnt="0"/>
      <dgm:spPr/>
    </dgm:pt>
    <dgm:pt modelId="{C902EBF8-567C-424F-A396-E34FD6DC6925}" type="pres">
      <dgm:prSet presAssocID="{2B745FBA-A490-46E4-8A1C-6EFA552EAAA5}" presName="Accent" presStyleLbl="bgShp" presStyleIdx="1" presStyleCnt="6"/>
      <dgm:spPr/>
    </dgm:pt>
    <dgm:pt modelId="{9D057CD1-9541-450D-9D01-CC122CFD9BD9}" type="pres">
      <dgm:prSet presAssocID="{2B745FBA-A490-46E4-8A1C-6EFA552EAAA5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BE75C9-B5B7-4D4B-93B6-C056B47D0358}" type="pres">
      <dgm:prSet presAssocID="{9223D0B9-1FC8-4BD9-86A1-52BA07C6D2D3}" presName="Accent3" presStyleCnt="0"/>
      <dgm:spPr/>
    </dgm:pt>
    <dgm:pt modelId="{B1B72496-1872-4E77-B0CE-66945C6C69A0}" type="pres">
      <dgm:prSet presAssocID="{9223D0B9-1FC8-4BD9-86A1-52BA07C6D2D3}" presName="Accent" presStyleLbl="bgShp" presStyleIdx="2" presStyleCnt="6"/>
      <dgm:spPr/>
    </dgm:pt>
    <dgm:pt modelId="{AC8DD76A-E61F-4ED6-A637-880FEFCB2265}" type="pres">
      <dgm:prSet presAssocID="{9223D0B9-1FC8-4BD9-86A1-52BA07C6D2D3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7E9DF4-99EB-4B95-BF73-9A7929DB6FF3}" type="pres">
      <dgm:prSet presAssocID="{72E3584A-7C4D-4FC0-9624-22AC06606856}" presName="Accent4" presStyleCnt="0"/>
      <dgm:spPr/>
    </dgm:pt>
    <dgm:pt modelId="{A7BC8DFF-4CA1-428A-A43D-73E4E7D4BE31}" type="pres">
      <dgm:prSet presAssocID="{72E3584A-7C4D-4FC0-9624-22AC06606856}" presName="Accent" presStyleLbl="bgShp" presStyleIdx="3" presStyleCnt="6"/>
      <dgm:spPr/>
    </dgm:pt>
    <dgm:pt modelId="{60D02725-0E2A-42F2-AF87-73C0166DD32A}" type="pres">
      <dgm:prSet presAssocID="{72E3584A-7C4D-4FC0-9624-22AC06606856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7DC32A-EF3E-4C61-A8A5-66BDA54559A7}" type="pres">
      <dgm:prSet presAssocID="{3F52D62A-CF9E-4256-A97E-9347536A3C43}" presName="Accent5" presStyleCnt="0"/>
      <dgm:spPr/>
    </dgm:pt>
    <dgm:pt modelId="{C17BB7EF-4311-495A-AB4C-43560393EBD0}" type="pres">
      <dgm:prSet presAssocID="{3F52D62A-CF9E-4256-A97E-9347536A3C43}" presName="Accent" presStyleLbl="bgShp" presStyleIdx="4" presStyleCnt="6"/>
      <dgm:spPr/>
    </dgm:pt>
    <dgm:pt modelId="{FDF4CC3E-DFC8-4E50-9504-248030D23A8C}" type="pres">
      <dgm:prSet presAssocID="{3F52D62A-CF9E-4256-A97E-9347536A3C43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20D2BE-1F14-41EB-9B60-05CC2F68B99D}" type="pres">
      <dgm:prSet presAssocID="{3D023431-1D8D-4AA1-A32B-EBB3B36371F0}" presName="Accent6" presStyleCnt="0"/>
      <dgm:spPr/>
    </dgm:pt>
    <dgm:pt modelId="{2305E8BD-7A4C-4D11-8DB6-5B757AC36134}" type="pres">
      <dgm:prSet presAssocID="{3D023431-1D8D-4AA1-A32B-EBB3B36371F0}" presName="Accent" presStyleLbl="bgShp" presStyleIdx="5" presStyleCnt="6"/>
      <dgm:spPr/>
    </dgm:pt>
    <dgm:pt modelId="{90C6DAF2-14BC-414C-866A-06CFADE7357A}" type="pres">
      <dgm:prSet presAssocID="{3D023431-1D8D-4AA1-A32B-EBB3B36371F0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F41A2C-EE9E-4D9F-AD43-8D9B601A6684}" srcId="{2770FB96-2F35-400E-93FC-FA34125B20AB}" destId="{72E3584A-7C4D-4FC0-9624-22AC06606856}" srcOrd="3" destOrd="0" parTransId="{69C8B418-79AA-4CF0-9FFF-36876B4F2797}" sibTransId="{A3514961-5A92-41FF-8E71-32FAD815C26C}"/>
    <dgm:cxn modelId="{BE5BAAFF-FB26-4018-A49F-768DD7CA375B}" type="presOf" srcId="{2770FB96-2F35-400E-93FC-FA34125B20AB}" destId="{8CCD88F8-DFA4-4E3A-BC2D-49A5DA68591E}" srcOrd="0" destOrd="0" presId="urn:microsoft.com/office/officeart/2011/layout/HexagonRadial"/>
    <dgm:cxn modelId="{EC5E8F00-62E4-47DE-A46C-A2E8621C09AE}" type="presOf" srcId="{3F52D62A-CF9E-4256-A97E-9347536A3C43}" destId="{FDF4CC3E-DFC8-4E50-9504-248030D23A8C}" srcOrd="0" destOrd="0" presId="urn:microsoft.com/office/officeart/2011/layout/HexagonRadial"/>
    <dgm:cxn modelId="{8BBADD2D-23DB-4A55-8A38-87188C569673}" type="presOf" srcId="{72E3584A-7C4D-4FC0-9624-22AC06606856}" destId="{60D02725-0E2A-42F2-AF87-73C0166DD32A}" srcOrd="0" destOrd="0" presId="urn:microsoft.com/office/officeart/2011/layout/HexagonRadial"/>
    <dgm:cxn modelId="{988BF0F7-372D-418D-BAF1-3A187124EE46}" type="presOf" srcId="{9223D0B9-1FC8-4BD9-86A1-52BA07C6D2D3}" destId="{AC8DD76A-E61F-4ED6-A637-880FEFCB2265}" srcOrd="0" destOrd="0" presId="urn:microsoft.com/office/officeart/2011/layout/HexagonRadial"/>
    <dgm:cxn modelId="{D265AC2B-30B7-443D-B0DE-6367EAADC6B4}" srcId="{2770FB96-2F35-400E-93FC-FA34125B20AB}" destId="{3F52D62A-CF9E-4256-A97E-9347536A3C43}" srcOrd="4" destOrd="0" parTransId="{C4A11D2E-1B03-4F68-B222-AE7031CD32EF}" sibTransId="{E98D95FD-929A-46FE-A08A-8C8D21133319}"/>
    <dgm:cxn modelId="{F19ADA2B-E9BF-42C0-BF0F-3159989939F0}" type="presOf" srcId="{EE539044-0150-4295-A754-E48F6D0CAB62}" destId="{2CECDED5-34F3-4D53-863E-1B055FA65894}" srcOrd="0" destOrd="0" presId="urn:microsoft.com/office/officeart/2011/layout/HexagonRadial"/>
    <dgm:cxn modelId="{03D1DD79-1503-4708-917B-8E479696E6AD}" type="presOf" srcId="{8B70D367-7DD4-4246-B527-30A289D69348}" destId="{3BA03300-FA68-4653-9668-7CF409A38601}" srcOrd="0" destOrd="0" presId="urn:microsoft.com/office/officeart/2011/layout/HexagonRadial"/>
    <dgm:cxn modelId="{F964F19D-8602-4F64-85F2-C43A749A2B1A}" srcId="{2770FB96-2F35-400E-93FC-FA34125B20AB}" destId="{8B70D367-7DD4-4246-B527-30A289D69348}" srcOrd="0" destOrd="0" parTransId="{585ADD13-453E-4EB4-9C9B-90A124F8F489}" sibTransId="{B5E55EB4-8B1D-4A5C-89B6-32DB25BC6E1C}"/>
    <dgm:cxn modelId="{83BA8E65-62AE-47A8-B99A-0FFF1956C376}" srcId="{2770FB96-2F35-400E-93FC-FA34125B20AB}" destId="{3D023431-1D8D-4AA1-A32B-EBB3B36371F0}" srcOrd="5" destOrd="0" parTransId="{02A631A1-1DEB-4B2D-A3AB-D9CA5DA0A8D0}" sibTransId="{B8A000C5-FE9F-407C-A3B1-705BF3F5B04E}"/>
    <dgm:cxn modelId="{D317D0F1-AC72-48E2-A56A-CAD305600BC7}" type="presOf" srcId="{3D023431-1D8D-4AA1-A32B-EBB3B36371F0}" destId="{90C6DAF2-14BC-414C-866A-06CFADE7357A}" srcOrd="0" destOrd="0" presId="urn:microsoft.com/office/officeart/2011/layout/HexagonRadial"/>
    <dgm:cxn modelId="{99C5CBEB-09FD-42F9-AB86-08AE066BB19F}" type="presOf" srcId="{2B745FBA-A490-46E4-8A1C-6EFA552EAAA5}" destId="{9D057CD1-9541-450D-9D01-CC122CFD9BD9}" srcOrd="0" destOrd="0" presId="urn:microsoft.com/office/officeart/2011/layout/HexagonRadial"/>
    <dgm:cxn modelId="{721926EE-B771-4FAC-B523-A60C438E4E5F}" srcId="{2770FB96-2F35-400E-93FC-FA34125B20AB}" destId="{9223D0B9-1FC8-4BD9-86A1-52BA07C6D2D3}" srcOrd="2" destOrd="0" parTransId="{72BA6336-11F9-49E3-91B7-A90A9AE89D8E}" sibTransId="{EAFB5E80-546E-406D-B265-21F092A673B2}"/>
    <dgm:cxn modelId="{40CBA9F9-BB6E-4BB3-A88C-1A8266C28A60}" srcId="{2770FB96-2F35-400E-93FC-FA34125B20AB}" destId="{2B745FBA-A490-46E4-8A1C-6EFA552EAAA5}" srcOrd="1" destOrd="0" parTransId="{8303E722-11D1-4FE3-9028-EB3F379BF911}" sibTransId="{F3841D82-1339-4397-A6CB-3CF8C87543C3}"/>
    <dgm:cxn modelId="{938AE1D4-CCC0-481A-9F57-F2735E43090E}" srcId="{EE539044-0150-4295-A754-E48F6D0CAB62}" destId="{2770FB96-2F35-400E-93FC-FA34125B20AB}" srcOrd="0" destOrd="0" parTransId="{CEB51F7A-80B0-4C0C-B913-024E21D98613}" sibTransId="{C03FFBF3-DE07-4F34-928C-A873BF7B6426}"/>
    <dgm:cxn modelId="{09D93322-4398-4134-8CA0-2DAE6E1BB75D}" type="presParOf" srcId="{2CECDED5-34F3-4D53-863E-1B055FA65894}" destId="{8CCD88F8-DFA4-4E3A-BC2D-49A5DA68591E}" srcOrd="0" destOrd="0" presId="urn:microsoft.com/office/officeart/2011/layout/HexagonRadial"/>
    <dgm:cxn modelId="{F34F7FB9-8A98-4947-89AD-F360FD409574}" type="presParOf" srcId="{2CECDED5-34F3-4D53-863E-1B055FA65894}" destId="{31925E33-B47A-4189-BFFF-8278BFEA3C3C}" srcOrd="1" destOrd="0" presId="urn:microsoft.com/office/officeart/2011/layout/HexagonRadial"/>
    <dgm:cxn modelId="{50200520-DAB6-49ED-97AF-B1C8B8792304}" type="presParOf" srcId="{31925E33-B47A-4189-BFFF-8278BFEA3C3C}" destId="{D883DF3D-2FC9-40D1-9C23-8BFFB3CF19EB}" srcOrd="0" destOrd="0" presId="urn:microsoft.com/office/officeart/2011/layout/HexagonRadial"/>
    <dgm:cxn modelId="{73E811DF-F30D-437B-96D3-DB0D27889880}" type="presParOf" srcId="{2CECDED5-34F3-4D53-863E-1B055FA65894}" destId="{3BA03300-FA68-4653-9668-7CF409A38601}" srcOrd="2" destOrd="0" presId="urn:microsoft.com/office/officeart/2011/layout/HexagonRadial"/>
    <dgm:cxn modelId="{3B9DDCDB-3F4E-4619-87B6-48184FFC8608}" type="presParOf" srcId="{2CECDED5-34F3-4D53-863E-1B055FA65894}" destId="{9DE65FBE-08E2-491E-983E-E9EFA38C5152}" srcOrd="3" destOrd="0" presId="urn:microsoft.com/office/officeart/2011/layout/HexagonRadial"/>
    <dgm:cxn modelId="{97BC3F83-43BF-475E-A014-777CF5E3AD3E}" type="presParOf" srcId="{9DE65FBE-08E2-491E-983E-E9EFA38C5152}" destId="{C902EBF8-567C-424F-A396-E34FD6DC6925}" srcOrd="0" destOrd="0" presId="urn:microsoft.com/office/officeart/2011/layout/HexagonRadial"/>
    <dgm:cxn modelId="{2DD727F4-D544-468D-9189-77745702C502}" type="presParOf" srcId="{2CECDED5-34F3-4D53-863E-1B055FA65894}" destId="{9D057CD1-9541-450D-9D01-CC122CFD9BD9}" srcOrd="4" destOrd="0" presId="urn:microsoft.com/office/officeart/2011/layout/HexagonRadial"/>
    <dgm:cxn modelId="{32BD11B6-2F8A-4EDB-A886-400451914E97}" type="presParOf" srcId="{2CECDED5-34F3-4D53-863E-1B055FA65894}" destId="{A3BE75C9-B5B7-4D4B-93B6-C056B47D0358}" srcOrd="5" destOrd="0" presId="urn:microsoft.com/office/officeart/2011/layout/HexagonRadial"/>
    <dgm:cxn modelId="{9FE8F65A-CA14-45DE-9344-6FF55D3F5059}" type="presParOf" srcId="{A3BE75C9-B5B7-4D4B-93B6-C056B47D0358}" destId="{B1B72496-1872-4E77-B0CE-66945C6C69A0}" srcOrd="0" destOrd="0" presId="urn:microsoft.com/office/officeart/2011/layout/HexagonRadial"/>
    <dgm:cxn modelId="{0E1BC5F7-3F22-4D6C-ACBB-52B19F5224F0}" type="presParOf" srcId="{2CECDED5-34F3-4D53-863E-1B055FA65894}" destId="{AC8DD76A-E61F-4ED6-A637-880FEFCB2265}" srcOrd="6" destOrd="0" presId="urn:microsoft.com/office/officeart/2011/layout/HexagonRadial"/>
    <dgm:cxn modelId="{C5974595-95ED-4113-962E-A54E9872C692}" type="presParOf" srcId="{2CECDED5-34F3-4D53-863E-1B055FA65894}" destId="{937E9DF4-99EB-4B95-BF73-9A7929DB6FF3}" srcOrd="7" destOrd="0" presId="urn:microsoft.com/office/officeart/2011/layout/HexagonRadial"/>
    <dgm:cxn modelId="{7E8181CC-AAE7-4A64-9561-1D47DEA5CA41}" type="presParOf" srcId="{937E9DF4-99EB-4B95-BF73-9A7929DB6FF3}" destId="{A7BC8DFF-4CA1-428A-A43D-73E4E7D4BE31}" srcOrd="0" destOrd="0" presId="urn:microsoft.com/office/officeart/2011/layout/HexagonRadial"/>
    <dgm:cxn modelId="{ACDD0A6B-0D19-4B70-A2C4-7C65AA31325A}" type="presParOf" srcId="{2CECDED5-34F3-4D53-863E-1B055FA65894}" destId="{60D02725-0E2A-42F2-AF87-73C0166DD32A}" srcOrd="8" destOrd="0" presId="urn:microsoft.com/office/officeart/2011/layout/HexagonRadial"/>
    <dgm:cxn modelId="{1F59D17E-7BFE-43A9-902C-29DA2F3061BB}" type="presParOf" srcId="{2CECDED5-34F3-4D53-863E-1B055FA65894}" destId="{567DC32A-EF3E-4C61-A8A5-66BDA54559A7}" srcOrd="9" destOrd="0" presId="urn:microsoft.com/office/officeart/2011/layout/HexagonRadial"/>
    <dgm:cxn modelId="{36D9F654-0522-44B3-A12B-520CE04DAB03}" type="presParOf" srcId="{567DC32A-EF3E-4C61-A8A5-66BDA54559A7}" destId="{C17BB7EF-4311-495A-AB4C-43560393EBD0}" srcOrd="0" destOrd="0" presId="urn:microsoft.com/office/officeart/2011/layout/HexagonRadial"/>
    <dgm:cxn modelId="{68AA3E13-6BBB-4A7D-9C7F-519FBE4002BC}" type="presParOf" srcId="{2CECDED5-34F3-4D53-863E-1B055FA65894}" destId="{FDF4CC3E-DFC8-4E50-9504-248030D23A8C}" srcOrd="10" destOrd="0" presId="urn:microsoft.com/office/officeart/2011/layout/HexagonRadial"/>
    <dgm:cxn modelId="{496B7E1B-3808-4583-95EC-93FF9ADDDDFD}" type="presParOf" srcId="{2CECDED5-34F3-4D53-863E-1B055FA65894}" destId="{4A20D2BE-1F14-41EB-9B60-05CC2F68B99D}" srcOrd="11" destOrd="0" presId="urn:microsoft.com/office/officeart/2011/layout/HexagonRadial"/>
    <dgm:cxn modelId="{554F98D0-BE25-4CD0-80B4-E3B15EC89319}" type="presParOf" srcId="{4A20D2BE-1F14-41EB-9B60-05CC2F68B99D}" destId="{2305E8BD-7A4C-4D11-8DB6-5B757AC36134}" srcOrd="0" destOrd="0" presId="urn:microsoft.com/office/officeart/2011/layout/HexagonRadial"/>
    <dgm:cxn modelId="{0AB18259-DBBB-44B2-B978-2610D2185E98}" type="presParOf" srcId="{2CECDED5-34F3-4D53-863E-1B055FA65894}" destId="{90C6DAF2-14BC-414C-866A-06CFADE7357A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D88F8-DFA4-4E3A-BC2D-49A5DA68591E}">
      <dsp:nvSpPr>
        <dsp:cNvPr id="0" name=""/>
        <dsp:cNvSpPr/>
      </dsp:nvSpPr>
      <dsp:spPr>
        <a:xfrm>
          <a:off x="2937334" y="1605420"/>
          <a:ext cx="2040559" cy="176516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InfoSec Governance</a:t>
          </a:r>
          <a:endParaRPr lang="en-US" sz="1800" kern="1200" dirty="0"/>
        </a:p>
      </dsp:txBody>
      <dsp:txXfrm>
        <a:off x="3275483" y="1897933"/>
        <a:ext cx="1364261" cy="1180140"/>
      </dsp:txXfrm>
    </dsp:sp>
    <dsp:sp modelId="{C902EBF8-567C-424F-A396-E34FD6DC6925}">
      <dsp:nvSpPr>
        <dsp:cNvPr id="0" name=""/>
        <dsp:cNvSpPr/>
      </dsp:nvSpPr>
      <dsp:spPr>
        <a:xfrm>
          <a:off x="4215116" y="760907"/>
          <a:ext cx="769896" cy="663368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03300-FA68-4653-9668-7CF409A38601}">
      <dsp:nvSpPr>
        <dsp:cNvPr id="0" name=""/>
        <dsp:cNvSpPr/>
      </dsp:nvSpPr>
      <dsp:spPr>
        <a:xfrm>
          <a:off x="3125299" y="0"/>
          <a:ext cx="1672223" cy="1446670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Leadership</a:t>
          </a:r>
          <a:endParaRPr lang="en-US" sz="1800" kern="1200" dirty="0"/>
        </a:p>
      </dsp:txBody>
      <dsp:txXfrm>
        <a:off x="3402422" y="239744"/>
        <a:ext cx="1117977" cy="967182"/>
      </dsp:txXfrm>
    </dsp:sp>
    <dsp:sp modelId="{B1B72496-1872-4E77-B0CE-66945C6C69A0}">
      <dsp:nvSpPr>
        <dsp:cNvPr id="0" name=""/>
        <dsp:cNvSpPr/>
      </dsp:nvSpPr>
      <dsp:spPr>
        <a:xfrm>
          <a:off x="5113645" y="2001052"/>
          <a:ext cx="769896" cy="663368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57CD1-9541-450D-9D01-CC122CFD9BD9}">
      <dsp:nvSpPr>
        <dsp:cNvPr id="0" name=""/>
        <dsp:cNvSpPr/>
      </dsp:nvSpPr>
      <dsp:spPr>
        <a:xfrm>
          <a:off x="4658922" y="889799"/>
          <a:ext cx="1672223" cy="1446670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Strategy</a:t>
          </a:r>
          <a:endParaRPr lang="en-US" sz="1800" kern="1200" dirty="0"/>
        </a:p>
      </dsp:txBody>
      <dsp:txXfrm>
        <a:off x="4936045" y="1129543"/>
        <a:ext cx="1117977" cy="967182"/>
      </dsp:txXfrm>
    </dsp:sp>
    <dsp:sp modelId="{A7BC8DFF-4CA1-428A-A43D-73E4E7D4BE31}">
      <dsp:nvSpPr>
        <dsp:cNvPr id="0" name=""/>
        <dsp:cNvSpPr/>
      </dsp:nvSpPr>
      <dsp:spPr>
        <a:xfrm>
          <a:off x="4489469" y="3400943"/>
          <a:ext cx="769896" cy="663368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DD76A-E61F-4ED6-A637-880FEFCB2265}">
      <dsp:nvSpPr>
        <dsp:cNvPr id="0" name=""/>
        <dsp:cNvSpPr/>
      </dsp:nvSpPr>
      <dsp:spPr>
        <a:xfrm>
          <a:off x="4658922" y="2639040"/>
          <a:ext cx="1672223" cy="1446670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Structure</a:t>
          </a:r>
          <a:endParaRPr lang="en-US" sz="1800" kern="1200" dirty="0"/>
        </a:p>
      </dsp:txBody>
      <dsp:txXfrm>
        <a:off x="4936045" y="2878784"/>
        <a:ext cx="1117977" cy="967182"/>
      </dsp:txXfrm>
    </dsp:sp>
    <dsp:sp modelId="{C17BB7EF-4311-495A-AB4C-43560393EBD0}">
      <dsp:nvSpPr>
        <dsp:cNvPr id="0" name=""/>
        <dsp:cNvSpPr/>
      </dsp:nvSpPr>
      <dsp:spPr>
        <a:xfrm>
          <a:off x="2941131" y="3546257"/>
          <a:ext cx="769896" cy="663368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D02725-0E2A-42F2-AF87-73C0166DD32A}">
      <dsp:nvSpPr>
        <dsp:cNvPr id="0" name=""/>
        <dsp:cNvSpPr/>
      </dsp:nvSpPr>
      <dsp:spPr>
        <a:xfrm>
          <a:off x="3125299" y="3529834"/>
          <a:ext cx="1672223" cy="1446670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Reporting</a:t>
          </a:r>
          <a:endParaRPr lang="en-US" sz="1800" kern="1200" dirty="0"/>
        </a:p>
      </dsp:txBody>
      <dsp:txXfrm>
        <a:off x="3402422" y="3769578"/>
        <a:ext cx="1117977" cy="967182"/>
      </dsp:txXfrm>
    </dsp:sp>
    <dsp:sp modelId="{2305E8BD-7A4C-4D11-8DB6-5B757AC36134}">
      <dsp:nvSpPr>
        <dsp:cNvPr id="0" name=""/>
        <dsp:cNvSpPr/>
      </dsp:nvSpPr>
      <dsp:spPr>
        <a:xfrm>
          <a:off x="2027887" y="2306610"/>
          <a:ext cx="769896" cy="663368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4CC3E-DFC8-4E50-9504-248030D23A8C}">
      <dsp:nvSpPr>
        <dsp:cNvPr id="0" name=""/>
        <dsp:cNvSpPr/>
      </dsp:nvSpPr>
      <dsp:spPr>
        <a:xfrm>
          <a:off x="1584555" y="2640035"/>
          <a:ext cx="1672223" cy="1446670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Project </a:t>
          </a:r>
          <a:r>
            <a:rPr lang="en-US" sz="1800" kern="1200" dirty="0" err="1" smtClean="0"/>
            <a:t>Mngmt</a:t>
          </a:r>
          <a:endParaRPr lang="en-US" sz="1800" kern="1200" dirty="0"/>
        </a:p>
      </dsp:txBody>
      <dsp:txXfrm>
        <a:off x="1861678" y="2879779"/>
        <a:ext cx="1117977" cy="967182"/>
      </dsp:txXfrm>
    </dsp:sp>
    <dsp:sp modelId="{90C6DAF2-14BC-414C-866A-06CFADE7357A}">
      <dsp:nvSpPr>
        <dsp:cNvPr id="0" name=""/>
        <dsp:cNvSpPr/>
      </dsp:nvSpPr>
      <dsp:spPr>
        <a:xfrm>
          <a:off x="1584555" y="887808"/>
          <a:ext cx="1672223" cy="1446670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Culture</a:t>
          </a:r>
          <a:endParaRPr lang="en-US" sz="1800" kern="1200" dirty="0"/>
        </a:p>
      </dsp:txBody>
      <dsp:txXfrm>
        <a:off x="1861678" y="1127552"/>
        <a:ext cx="1117977" cy="967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18-Jul-17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18-Jul-17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18-Jul-17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Key success factors: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Leadership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Strategy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Structure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Reporting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Project management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Culture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To Build Effective InfoSec Governance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07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To Build Effective InfoSec Governance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87495124"/>
              </p:ext>
            </p:extLst>
          </p:nvPr>
        </p:nvGraphicFramePr>
        <p:xfrm>
          <a:off x="736982" y="1396999"/>
          <a:ext cx="7915702" cy="4976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020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Leadership: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Executive management role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Tone at the top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Drive pressing priority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Approves budgets and resources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Periodic review of progress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To Build Effective InfoSec Governance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83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Strategy: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How the objectives will be practically achieved while achieving the technical, governance, and performance goals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How the organization will gear up and focus for the security transformation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To Build Effective InfoSec Governance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854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Structure: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What hierarchies, team structures, reporting lines, and resources will come together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How will different teams work together to achieve the common goals ?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marL="457200" lvl="1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To Build Effective InfoSec Governance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813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Reporting: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What will be reported?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What will be the frequency of </a:t>
            </a:r>
            <a:r>
              <a:rPr lang="en-US" sz="2600" dirty="0" smtClean="0">
                <a:latin typeface="Candara" panose="020E0502030303020204" pitchFamily="34" charset="0"/>
              </a:rPr>
              <a:t>reports?</a:t>
            </a:r>
            <a:endParaRPr lang="en-US" sz="2600" dirty="0">
              <a:latin typeface="Candara" panose="020E0502030303020204" pitchFamily="34" charset="0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Who will perform review and assurance?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Who will monitor and track progress? 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marL="457200" lvl="1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To Build Effective InfoSec Governance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570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Project Management: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How will an exceptional execution discipline be built 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How will milestones and performance be tracked 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How will project management best-practices be utilized?</a:t>
            </a:r>
          </a:p>
          <a:p>
            <a:pPr marL="457200" lvl="1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To Build Effective InfoSec Governance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941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Culture: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How will an open, cooperative, authentic, and committed culture be built 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How will contention and conflict be eliminated 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How will a performance driven culture be promoted?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marL="457200" lvl="1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To Build Effective InfoSec Governance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826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Building effective information security governance or an effective information security transformation project are based on good management, execution and project management skills 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To Build Effective InfoSec Governance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5655" y="495413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69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15951</TotalTime>
  <Words>295</Words>
  <Application>Microsoft Office PowerPoint</Application>
  <PresentationFormat>On-screen Show (4:3)</PresentationFormat>
  <Paragraphs>75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Candara</vt:lpstr>
      <vt:lpstr>Office Theme</vt:lpstr>
      <vt:lpstr>How To Build Effective InfoSec Governance ?</vt:lpstr>
      <vt:lpstr>How To Build Effective InfoSec Governance ?</vt:lpstr>
      <vt:lpstr>How To Build Effective InfoSec Governance ?</vt:lpstr>
      <vt:lpstr>How To Build Effective InfoSec Governance ?</vt:lpstr>
      <vt:lpstr>How To Build Effective InfoSec Governance ?</vt:lpstr>
      <vt:lpstr>How To Build Effective InfoSec Governance ?</vt:lpstr>
      <vt:lpstr>How To Build Effective InfoSec Governance ?</vt:lpstr>
      <vt:lpstr>How To Build Effective InfoSec Governance ?</vt:lpstr>
      <vt:lpstr>How To Build Effective InfoSec Governance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1093</cp:revision>
  <cp:lastPrinted>2017-07-15T17:14:51Z</cp:lastPrinted>
  <dcterms:modified xsi:type="dcterms:W3CDTF">2017-07-18T10:55:20Z</dcterms:modified>
</cp:coreProperties>
</file>