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4" r:id="rId2"/>
    <p:sldId id="355" r:id="rId3"/>
    <p:sldId id="356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FF150E1-732C-478B-BD78-17F594EBFF12}" type="asst">
      <dgm:prSet phldrT="[Text]"/>
      <dgm:spPr/>
      <dgm:t>
        <a:bodyPr/>
        <a:lstStyle/>
        <a:p>
          <a:r>
            <a:rPr lang="en-US" dirty="0" smtClean="0"/>
            <a:t>Program Manager</a:t>
          </a:r>
          <a:endParaRPr lang="en-US" dirty="0"/>
        </a:p>
      </dgm:t>
    </dgm:pt>
    <dgm:pt modelId="{40D3AB9B-6CF7-435F-80A8-71E2E0CE1488}" type="parTrans" cxnId="{BE5E7C03-A5D9-4699-949B-36B18163557B}">
      <dgm:prSet/>
      <dgm:spPr/>
      <dgm:t>
        <a:bodyPr/>
        <a:lstStyle/>
        <a:p>
          <a:endParaRPr lang="en-US"/>
        </a:p>
      </dgm:t>
    </dgm:pt>
    <dgm:pt modelId="{FC234D6D-C48E-465E-8FC9-FAAF8C817991}" type="sibTrans" cxnId="{BE5E7C03-A5D9-4699-949B-36B18163557B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CC085FFF-4649-4A9F-AF51-4A82CFBD17AC}">
      <dgm:prSet/>
      <dgm:spPr/>
      <dgm:t>
        <a:bodyPr/>
        <a:lstStyle/>
        <a:p>
          <a:r>
            <a:rPr lang="en-US" dirty="0" smtClean="0"/>
            <a:t>Security Frameworks &amp; Standards</a:t>
          </a:r>
          <a:endParaRPr lang="en-US" dirty="0"/>
        </a:p>
      </dgm:t>
    </dgm:pt>
    <dgm:pt modelId="{C39F9F7D-119D-46DD-90EA-844A84ECB600}" type="parTrans" cxnId="{3E3496DA-03A0-4328-B00A-6AE36972B499}">
      <dgm:prSet/>
      <dgm:spPr/>
      <dgm:t>
        <a:bodyPr/>
        <a:lstStyle/>
        <a:p>
          <a:endParaRPr lang="en-US"/>
        </a:p>
      </dgm:t>
    </dgm:pt>
    <dgm:pt modelId="{50A3394A-4789-4E1C-81A1-D5628FF71B47}" type="sibTrans" cxnId="{3E3496DA-03A0-4328-B00A-6AE36972B499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4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5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4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961B5DF1-56BA-4F94-9C2E-F7637AF4888A}" type="pres">
      <dgm:prSet presAssocID="{C39F9F7D-119D-46DD-90EA-844A84ECB600}" presName="Name37" presStyleLbl="parChTrans1D2" presStyleIdx="3" presStyleCnt="5"/>
      <dgm:spPr/>
      <dgm:t>
        <a:bodyPr/>
        <a:lstStyle/>
        <a:p>
          <a:endParaRPr lang="en-US"/>
        </a:p>
      </dgm:t>
    </dgm:pt>
    <dgm:pt modelId="{0825ABD6-1B81-4DD7-8247-FFA4D67FFD04}" type="pres">
      <dgm:prSet presAssocID="{CC085FFF-4649-4A9F-AF51-4A82CFBD17AC}" presName="hierRoot2" presStyleCnt="0">
        <dgm:presLayoutVars>
          <dgm:hierBranch val="init"/>
        </dgm:presLayoutVars>
      </dgm:prSet>
      <dgm:spPr/>
    </dgm:pt>
    <dgm:pt modelId="{2D935053-3249-4C7E-A5DC-1451BAAC0377}" type="pres">
      <dgm:prSet presAssocID="{CC085FFF-4649-4A9F-AF51-4A82CFBD17AC}" presName="rootComposite" presStyleCnt="0"/>
      <dgm:spPr/>
    </dgm:pt>
    <dgm:pt modelId="{7A1BD498-4DF6-4260-AC2E-DA35A6AD35F0}" type="pres">
      <dgm:prSet presAssocID="{CC085FFF-4649-4A9F-AF51-4A82CFBD17A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779A3-0EB8-400B-A979-A3DE603DD47D}" type="pres">
      <dgm:prSet presAssocID="{CC085FFF-4649-4A9F-AF51-4A82CFBD17AC}" presName="rootConnector" presStyleLbl="node2" presStyleIdx="3" presStyleCnt="4"/>
      <dgm:spPr/>
      <dgm:t>
        <a:bodyPr/>
        <a:lstStyle/>
        <a:p>
          <a:endParaRPr lang="en-US"/>
        </a:p>
      </dgm:t>
    </dgm:pt>
    <dgm:pt modelId="{4024409D-3D62-402A-80FE-5373BEBA3A4C}" type="pres">
      <dgm:prSet presAssocID="{CC085FFF-4649-4A9F-AF51-4A82CFBD17AC}" presName="hierChild4" presStyleCnt="0"/>
      <dgm:spPr/>
    </dgm:pt>
    <dgm:pt modelId="{C012C142-1A51-430C-B446-5B58B10898FD}" type="pres">
      <dgm:prSet presAssocID="{CC085FFF-4649-4A9F-AF51-4A82CFBD17AC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  <dgm:pt modelId="{4CC9F163-8FF6-4909-B6A0-9A2A2341A584}" type="pres">
      <dgm:prSet presAssocID="{40D3AB9B-6CF7-435F-80A8-71E2E0CE1488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25A5F810-2ECD-4A79-8FAD-36C22D9E9CD4}" type="pres">
      <dgm:prSet presAssocID="{BFF150E1-732C-478B-BD78-17F594EBFF12}" presName="hierRoot3" presStyleCnt="0">
        <dgm:presLayoutVars>
          <dgm:hierBranch val="init"/>
        </dgm:presLayoutVars>
      </dgm:prSet>
      <dgm:spPr/>
    </dgm:pt>
    <dgm:pt modelId="{AF89F30C-3247-4A05-AA9C-924CAA43B904}" type="pres">
      <dgm:prSet presAssocID="{BFF150E1-732C-478B-BD78-17F594EBFF12}" presName="rootComposite3" presStyleCnt="0"/>
      <dgm:spPr/>
    </dgm:pt>
    <dgm:pt modelId="{9222DB90-0587-488B-8DC4-CED132C014AD}" type="pres">
      <dgm:prSet presAssocID="{BFF150E1-732C-478B-BD78-17F594EBFF1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D4050-6D52-4990-A4B3-61478C452D74}" type="pres">
      <dgm:prSet presAssocID="{BFF150E1-732C-478B-BD78-17F594EBFF12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EB21A0C-117E-4785-8F07-1F808178DF18}" type="pres">
      <dgm:prSet presAssocID="{BFF150E1-732C-478B-BD78-17F594EBFF12}" presName="hierChild6" presStyleCnt="0"/>
      <dgm:spPr/>
    </dgm:pt>
    <dgm:pt modelId="{0E866902-2157-4A21-BA2D-EB767492B16C}" type="pres">
      <dgm:prSet presAssocID="{BFF150E1-732C-478B-BD78-17F594EBFF12}" presName="hierChild7" presStyleCnt="0"/>
      <dgm:spPr/>
    </dgm:pt>
  </dgm:ptLst>
  <dgm:cxnLst>
    <dgm:cxn modelId="{B46054A0-056E-4B76-839F-62FF53C2C337}" type="presOf" srcId="{AD036CD4-2098-4BA3-9067-73C1F69F2D19}" destId="{2A57CFC5-92A3-4EDB-80BA-FEFBEFEA45D0}" srcOrd="0" destOrd="0" presId="urn:microsoft.com/office/officeart/2005/8/layout/orgChart1"/>
    <dgm:cxn modelId="{B12A5781-0754-4D65-AD5F-13BDE068282F}" type="presOf" srcId="{A641CBFE-FB98-4FB2-97E7-3FB7A02629F0}" destId="{49C76E04-A5B2-45B6-BD43-3DF13ED18B8D}" srcOrd="1" destOrd="0" presId="urn:microsoft.com/office/officeart/2005/8/layout/orgChart1"/>
    <dgm:cxn modelId="{454D6EA0-0678-4329-AC0C-7A8710AB60F7}" type="presOf" srcId="{40D3AB9B-6CF7-435F-80A8-71E2E0CE1488}" destId="{4CC9F163-8FF6-4909-B6A0-9A2A2341A584}" srcOrd="0" destOrd="0" presId="urn:microsoft.com/office/officeart/2005/8/layout/orgChart1"/>
    <dgm:cxn modelId="{E300DE4B-2D21-4143-B304-04B58DD7CD73}" type="presOf" srcId="{B2210995-AB24-4ABD-8C3A-0DA0A2048C8E}" destId="{F34E52CD-DD40-42F4-8BA4-F5B80B1AA03D}" srcOrd="1" destOrd="0" presId="urn:microsoft.com/office/officeart/2005/8/layout/orgChart1"/>
    <dgm:cxn modelId="{64BC8CF7-78B3-41B0-9546-8CC412427C2D}" type="presOf" srcId="{617075A9-2B92-41C3-8864-A0BF99FA6290}" destId="{346B380A-9894-43D5-BB51-FBC912353A84}" srcOrd="1" destOrd="0" presId="urn:microsoft.com/office/officeart/2005/8/layout/orgChart1"/>
    <dgm:cxn modelId="{279C8073-9635-4D87-BB2A-F71DA3FD2B07}" type="presOf" srcId="{CC085FFF-4649-4A9F-AF51-4A82CFBD17AC}" destId="{95F779A3-0EB8-400B-A979-A3DE603DD47D}" srcOrd="1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5868C01E-40FD-4EAA-8947-BE123E8A0E5A}" srcId="{AD036CD4-2098-4BA3-9067-73C1F69F2D19}" destId="{B2210995-AB24-4ABD-8C3A-0DA0A2048C8E}" srcOrd="2" destOrd="0" parTransId="{8C311414-290C-45B0-9FDD-9E32ADD8FC11}" sibTransId="{7320AC31-6501-44F9-8F73-A489CB28A444}"/>
    <dgm:cxn modelId="{0A3B37AA-3B6F-480B-8588-40E83F4CADBD}" type="presOf" srcId="{927FDD2C-B758-4F12-BEB2-7848BFCDDF42}" destId="{79B63F42-AB23-4618-99B7-D4E60DC4BE2E}" srcOrd="0" destOrd="0" presId="urn:microsoft.com/office/officeart/2005/8/layout/orgChart1"/>
    <dgm:cxn modelId="{AE3FF740-A384-43FB-AFD0-40054CD4AC3D}" type="presOf" srcId="{617075A9-2B92-41C3-8864-A0BF99FA6290}" destId="{3BCB9D17-76D1-4DA3-BF92-D6B5BE420555}" srcOrd="0" destOrd="0" presId="urn:microsoft.com/office/officeart/2005/8/layout/orgChart1"/>
    <dgm:cxn modelId="{672CDDBD-9148-49B6-B616-D14515B80606}" type="presOf" srcId="{AD036CD4-2098-4BA3-9067-73C1F69F2D19}" destId="{D8E24F66-FA48-4196-8085-53DB83FFDC67}" srcOrd="1" destOrd="0" presId="urn:microsoft.com/office/officeart/2005/8/layout/orgChart1"/>
    <dgm:cxn modelId="{4D3D62D5-A88F-4587-A83B-8185E4F6DAAF}" type="presOf" srcId="{B2210995-AB24-4ABD-8C3A-0DA0A2048C8E}" destId="{7DF7A4D9-0699-4F2B-92D4-CE8244616EF4}" srcOrd="0" destOrd="0" presId="urn:microsoft.com/office/officeart/2005/8/layout/orgChart1"/>
    <dgm:cxn modelId="{D303CF65-838E-40A1-8B9B-14CF6093A194}" type="presOf" srcId="{469AA122-8634-4087-9873-E583A0D7202F}" destId="{595A25AF-D59E-44FA-A87D-EEA5EF412E71}" srcOrd="0" destOrd="0" presId="urn:microsoft.com/office/officeart/2005/8/layout/orgChart1"/>
    <dgm:cxn modelId="{4009510C-4925-4540-B13B-7DC2922BC3C7}" type="presOf" srcId="{BFF150E1-732C-478B-BD78-17F594EBFF12}" destId="{9222DB90-0587-488B-8DC4-CED132C014AD}" srcOrd="0" destOrd="0" presId="urn:microsoft.com/office/officeart/2005/8/layout/orgChart1"/>
    <dgm:cxn modelId="{3FA67596-84B6-49A7-B7B2-E0F5149449EE}" srcId="{AD036CD4-2098-4BA3-9067-73C1F69F2D19}" destId="{617075A9-2B92-41C3-8864-A0BF99FA6290}" srcOrd="3" destOrd="0" parTransId="{927FDD2C-B758-4F12-BEB2-7848BFCDDF42}" sibTransId="{0695C76F-1CBE-439D-A8D4-43E433BCBED3}"/>
    <dgm:cxn modelId="{0E644832-4EDC-4E89-9126-C0F569DE53ED}" type="presOf" srcId="{CC085FFF-4649-4A9F-AF51-4A82CFBD17AC}" destId="{7A1BD498-4DF6-4260-AC2E-DA35A6AD35F0}" srcOrd="0" destOrd="0" presId="urn:microsoft.com/office/officeart/2005/8/layout/orgChart1"/>
    <dgm:cxn modelId="{3E3496DA-03A0-4328-B00A-6AE36972B499}" srcId="{AD036CD4-2098-4BA3-9067-73C1F69F2D19}" destId="{CC085FFF-4649-4A9F-AF51-4A82CFBD17AC}" srcOrd="4" destOrd="0" parTransId="{C39F9F7D-119D-46DD-90EA-844A84ECB600}" sibTransId="{50A3394A-4789-4E1C-81A1-D5628FF71B47}"/>
    <dgm:cxn modelId="{911B3AE8-37F4-43A2-BB16-0E343612D0A9}" type="presOf" srcId="{8C311414-290C-45B0-9FDD-9E32ADD8FC11}" destId="{6C1058BB-2958-4D6B-BF1C-D86E163F2432}" srcOrd="0" destOrd="0" presId="urn:microsoft.com/office/officeart/2005/8/layout/orgChart1"/>
    <dgm:cxn modelId="{5F16B6A7-91B0-46EE-A918-B2162E6468E8}" srcId="{AD036CD4-2098-4BA3-9067-73C1F69F2D19}" destId="{A641CBFE-FB98-4FB2-97E7-3FB7A02629F0}" srcOrd="1" destOrd="0" parTransId="{469AA122-8634-4087-9873-E583A0D7202F}" sibTransId="{0D77426A-3C71-4A8B-A238-E2EAE268A7ED}"/>
    <dgm:cxn modelId="{7DEF4500-79CC-44C9-9C43-46227C51F0D4}" type="presOf" srcId="{A641CBFE-FB98-4FB2-97E7-3FB7A02629F0}" destId="{D44E0023-0A1E-46AC-81F7-FB46FB426148}" srcOrd="0" destOrd="0" presId="urn:microsoft.com/office/officeart/2005/8/layout/orgChart1"/>
    <dgm:cxn modelId="{1D6753AB-D485-4363-82B2-AE4D831E31DF}" type="presOf" srcId="{C39F9F7D-119D-46DD-90EA-844A84ECB600}" destId="{961B5DF1-56BA-4F94-9C2E-F7637AF4888A}" srcOrd="0" destOrd="0" presId="urn:microsoft.com/office/officeart/2005/8/layout/orgChart1"/>
    <dgm:cxn modelId="{BE5E7C03-A5D9-4699-949B-36B18163557B}" srcId="{AD036CD4-2098-4BA3-9067-73C1F69F2D19}" destId="{BFF150E1-732C-478B-BD78-17F594EBFF12}" srcOrd="0" destOrd="0" parTransId="{40D3AB9B-6CF7-435F-80A8-71E2E0CE1488}" sibTransId="{FC234D6D-C48E-465E-8FC9-FAAF8C817991}"/>
    <dgm:cxn modelId="{C8F9EC89-D39D-405D-B8EB-36FE127C1683}" type="presOf" srcId="{5D259944-9DA9-4FF6-96E1-B1E33BE28A83}" destId="{B6022E4D-8846-46DA-AE3A-9DFC5EE85B0C}" srcOrd="0" destOrd="0" presId="urn:microsoft.com/office/officeart/2005/8/layout/orgChart1"/>
    <dgm:cxn modelId="{4C803BB2-86CF-4674-BF24-6A3F41D157F9}" type="presOf" srcId="{BFF150E1-732C-478B-BD78-17F594EBFF12}" destId="{B79D4050-6D52-4990-A4B3-61478C452D74}" srcOrd="1" destOrd="0" presId="urn:microsoft.com/office/officeart/2005/8/layout/orgChart1"/>
    <dgm:cxn modelId="{06ADA3A4-8F31-480E-93E8-3317C1AB1CE0}" type="presParOf" srcId="{B6022E4D-8846-46DA-AE3A-9DFC5EE85B0C}" destId="{B289AD7B-41BE-41B5-B27C-A4CDB852165D}" srcOrd="0" destOrd="0" presId="urn:microsoft.com/office/officeart/2005/8/layout/orgChart1"/>
    <dgm:cxn modelId="{A112EE61-95BB-4866-B30B-2C3601E90AF2}" type="presParOf" srcId="{B289AD7B-41BE-41B5-B27C-A4CDB852165D}" destId="{6775A624-6658-4B2E-9431-C21A9D968934}" srcOrd="0" destOrd="0" presId="urn:microsoft.com/office/officeart/2005/8/layout/orgChart1"/>
    <dgm:cxn modelId="{B89D954B-39DA-4E6E-B352-0A37694F60A5}" type="presParOf" srcId="{6775A624-6658-4B2E-9431-C21A9D968934}" destId="{2A57CFC5-92A3-4EDB-80BA-FEFBEFEA45D0}" srcOrd="0" destOrd="0" presId="urn:microsoft.com/office/officeart/2005/8/layout/orgChart1"/>
    <dgm:cxn modelId="{6022467F-1C82-42B1-88F5-6973C2CF1E29}" type="presParOf" srcId="{6775A624-6658-4B2E-9431-C21A9D968934}" destId="{D8E24F66-FA48-4196-8085-53DB83FFDC67}" srcOrd="1" destOrd="0" presId="urn:microsoft.com/office/officeart/2005/8/layout/orgChart1"/>
    <dgm:cxn modelId="{617B8526-64EC-421F-AE60-547B6BBDC93F}" type="presParOf" srcId="{B289AD7B-41BE-41B5-B27C-A4CDB852165D}" destId="{258F6EC3-BF2B-4FAE-B24A-F4635CA020AC}" srcOrd="1" destOrd="0" presId="urn:microsoft.com/office/officeart/2005/8/layout/orgChart1"/>
    <dgm:cxn modelId="{4B25062C-BF4E-4D35-86D6-1D50D7501688}" type="presParOf" srcId="{258F6EC3-BF2B-4FAE-B24A-F4635CA020AC}" destId="{595A25AF-D59E-44FA-A87D-EEA5EF412E71}" srcOrd="0" destOrd="0" presId="urn:microsoft.com/office/officeart/2005/8/layout/orgChart1"/>
    <dgm:cxn modelId="{AE74E453-8E10-48EE-88AF-D47BBA364851}" type="presParOf" srcId="{258F6EC3-BF2B-4FAE-B24A-F4635CA020AC}" destId="{FB8162C4-A632-45FD-B4F5-6B2DC5C2D9A1}" srcOrd="1" destOrd="0" presId="urn:microsoft.com/office/officeart/2005/8/layout/orgChart1"/>
    <dgm:cxn modelId="{DF549B47-8801-4C7E-B0DB-8C6047B8668D}" type="presParOf" srcId="{FB8162C4-A632-45FD-B4F5-6B2DC5C2D9A1}" destId="{5307EC6F-78EF-4D6A-A8F3-075A45A2742D}" srcOrd="0" destOrd="0" presId="urn:microsoft.com/office/officeart/2005/8/layout/orgChart1"/>
    <dgm:cxn modelId="{B0DE4826-5E74-468A-85AC-4171FD629C2F}" type="presParOf" srcId="{5307EC6F-78EF-4D6A-A8F3-075A45A2742D}" destId="{D44E0023-0A1E-46AC-81F7-FB46FB426148}" srcOrd="0" destOrd="0" presId="urn:microsoft.com/office/officeart/2005/8/layout/orgChart1"/>
    <dgm:cxn modelId="{87AC5080-DFE7-47F6-A73D-3C5A2272D28A}" type="presParOf" srcId="{5307EC6F-78EF-4D6A-A8F3-075A45A2742D}" destId="{49C76E04-A5B2-45B6-BD43-3DF13ED18B8D}" srcOrd="1" destOrd="0" presId="urn:microsoft.com/office/officeart/2005/8/layout/orgChart1"/>
    <dgm:cxn modelId="{6A5DB5E3-0941-44B1-8274-7AF54487BBA4}" type="presParOf" srcId="{FB8162C4-A632-45FD-B4F5-6B2DC5C2D9A1}" destId="{66C57E74-E63F-4E54-A6AC-2F10058E4B46}" srcOrd="1" destOrd="0" presId="urn:microsoft.com/office/officeart/2005/8/layout/orgChart1"/>
    <dgm:cxn modelId="{422F2945-D916-4554-907C-D15F5D2F7356}" type="presParOf" srcId="{FB8162C4-A632-45FD-B4F5-6B2DC5C2D9A1}" destId="{2CEF3BEB-42A1-42CD-A8D3-3A5B07BFF49A}" srcOrd="2" destOrd="0" presId="urn:microsoft.com/office/officeart/2005/8/layout/orgChart1"/>
    <dgm:cxn modelId="{9A3EB956-7531-4EB3-B42A-9E754C2AA039}" type="presParOf" srcId="{258F6EC3-BF2B-4FAE-B24A-F4635CA020AC}" destId="{6C1058BB-2958-4D6B-BF1C-D86E163F2432}" srcOrd="2" destOrd="0" presId="urn:microsoft.com/office/officeart/2005/8/layout/orgChart1"/>
    <dgm:cxn modelId="{1BF6B437-D2E1-4540-A8B4-E943FC1C1A58}" type="presParOf" srcId="{258F6EC3-BF2B-4FAE-B24A-F4635CA020AC}" destId="{C1F7AC6B-9FB1-451A-B48E-4B99D6440B07}" srcOrd="3" destOrd="0" presId="urn:microsoft.com/office/officeart/2005/8/layout/orgChart1"/>
    <dgm:cxn modelId="{D9D96DCA-2C55-45EA-8268-B6D512043B7C}" type="presParOf" srcId="{C1F7AC6B-9FB1-451A-B48E-4B99D6440B07}" destId="{B41B0204-844B-48C0-80C0-DA586B5C3902}" srcOrd="0" destOrd="0" presId="urn:microsoft.com/office/officeart/2005/8/layout/orgChart1"/>
    <dgm:cxn modelId="{FA13ABF6-F300-43A7-A21F-F99F81CFA8B7}" type="presParOf" srcId="{B41B0204-844B-48C0-80C0-DA586B5C3902}" destId="{7DF7A4D9-0699-4F2B-92D4-CE8244616EF4}" srcOrd="0" destOrd="0" presId="urn:microsoft.com/office/officeart/2005/8/layout/orgChart1"/>
    <dgm:cxn modelId="{26041B79-38C3-4082-99A8-0FB785BBACAA}" type="presParOf" srcId="{B41B0204-844B-48C0-80C0-DA586B5C3902}" destId="{F34E52CD-DD40-42F4-8BA4-F5B80B1AA03D}" srcOrd="1" destOrd="0" presId="urn:microsoft.com/office/officeart/2005/8/layout/orgChart1"/>
    <dgm:cxn modelId="{4ED4D4B6-8776-47E5-B464-5DB9F2E14E8B}" type="presParOf" srcId="{C1F7AC6B-9FB1-451A-B48E-4B99D6440B07}" destId="{9817EBBE-C8DC-45E6-AA27-A44D23AE393A}" srcOrd="1" destOrd="0" presId="urn:microsoft.com/office/officeart/2005/8/layout/orgChart1"/>
    <dgm:cxn modelId="{F1EB838B-3CF4-4A6D-B5B1-AFD7C26D8D46}" type="presParOf" srcId="{C1F7AC6B-9FB1-451A-B48E-4B99D6440B07}" destId="{F60603C5-CF3D-440D-8EA0-FD86D60EDB4D}" srcOrd="2" destOrd="0" presId="urn:microsoft.com/office/officeart/2005/8/layout/orgChart1"/>
    <dgm:cxn modelId="{9579AE0F-26CA-4D36-8A8F-1829383234A4}" type="presParOf" srcId="{258F6EC3-BF2B-4FAE-B24A-F4635CA020AC}" destId="{79B63F42-AB23-4618-99B7-D4E60DC4BE2E}" srcOrd="4" destOrd="0" presId="urn:microsoft.com/office/officeart/2005/8/layout/orgChart1"/>
    <dgm:cxn modelId="{DCE63482-65AB-4757-809D-0C7387EB260F}" type="presParOf" srcId="{258F6EC3-BF2B-4FAE-B24A-F4635CA020AC}" destId="{9AB31F8C-B000-4484-9C98-D44A6071C86A}" srcOrd="5" destOrd="0" presId="urn:microsoft.com/office/officeart/2005/8/layout/orgChart1"/>
    <dgm:cxn modelId="{AA1BAA59-03A2-43EA-BC1F-66713ECC2C40}" type="presParOf" srcId="{9AB31F8C-B000-4484-9C98-D44A6071C86A}" destId="{6AC4A247-A2FD-4C74-88DA-B62E4536F98D}" srcOrd="0" destOrd="0" presId="urn:microsoft.com/office/officeart/2005/8/layout/orgChart1"/>
    <dgm:cxn modelId="{35585A79-EE32-4A9A-AB2B-D78F725847E6}" type="presParOf" srcId="{6AC4A247-A2FD-4C74-88DA-B62E4536F98D}" destId="{3BCB9D17-76D1-4DA3-BF92-D6B5BE420555}" srcOrd="0" destOrd="0" presId="urn:microsoft.com/office/officeart/2005/8/layout/orgChart1"/>
    <dgm:cxn modelId="{8DFFCC86-FF0B-42EF-BDF9-606E21E7FA4F}" type="presParOf" srcId="{6AC4A247-A2FD-4C74-88DA-B62E4536F98D}" destId="{346B380A-9894-43D5-BB51-FBC912353A84}" srcOrd="1" destOrd="0" presId="urn:microsoft.com/office/officeart/2005/8/layout/orgChart1"/>
    <dgm:cxn modelId="{257772B2-681A-49D0-A56B-561DF1ED7DD8}" type="presParOf" srcId="{9AB31F8C-B000-4484-9C98-D44A6071C86A}" destId="{C33BDE2C-2346-46C6-BBE5-1A18DEC00718}" srcOrd="1" destOrd="0" presId="urn:microsoft.com/office/officeart/2005/8/layout/orgChart1"/>
    <dgm:cxn modelId="{35EEA71D-A49F-4B5B-BAE2-019354FA2A94}" type="presParOf" srcId="{9AB31F8C-B000-4484-9C98-D44A6071C86A}" destId="{BEAA5B73-1E0A-4694-971D-3AC3C83350A4}" srcOrd="2" destOrd="0" presId="urn:microsoft.com/office/officeart/2005/8/layout/orgChart1"/>
    <dgm:cxn modelId="{594ECEE1-BF00-48D4-A734-DE9EDB521A6D}" type="presParOf" srcId="{258F6EC3-BF2B-4FAE-B24A-F4635CA020AC}" destId="{961B5DF1-56BA-4F94-9C2E-F7637AF4888A}" srcOrd="6" destOrd="0" presId="urn:microsoft.com/office/officeart/2005/8/layout/orgChart1"/>
    <dgm:cxn modelId="{17E9A8CC-FC6C-4DA0-A8ED-453C90F5E882}" type="presParOf" srcId="{258F6EC3-BF2B-4FAE-B24A-F4635CA020AC}" destId="{0825ABD6-1B81-4DD7-8247-FFA4D67FFD04}" srcOrd="7" destOrd="0" presId="urn:microsoft.com/office/officeart/2005/8/layout/orgChart1"/>
    <dgm:cxn modelId="{D18554AB-0B5D-430C-A72D-7A394497317C}" type="presParOf" srcId="{0825ABD6-1B81-4DD7-8247-FFA4D67FFD04}" destId="{2D935053-3249-4C7E-A5DC-1451BAAC0377}" srcOrd="0" destOrd="0" presId="urn:microsoft.com/office/officeart/2005/8/layout/orgChart1"/>
    <dgm:cxn modelId="{C7774A2B-957C-442C-8CB8-17CCB52AE1B8}" type="presParOf" srcId="{2D935053-3249-4C7E-A5DC-1451BAAC0377}" destId="{7A1BD498-4DF6-4260-AC2E-DA35A6AD35F0}" srcOrd="0" destOrd="0" presId="urn:microsoft.com/office/officeart/2005/8/layout/orgChart1"/>
    <dgm:cxn modelId="{3A93CB6E-C43A-40C3-9F99-68F1F5C51FCE}" type="presParOf" srcId="{2D935053-3249-4C7E-A5DC-1451BAAC0377}" destId="{95F779A3-0EB8-400B-A979-A3DE603DD47D}" srcOrd="1" destOrd="0" presId="urn:microsoft.com/office/officeart/2005/8/layout/orgChart1"/>
    <dgm:cxn modelId="{C1795E05-8C70-4FB0-B006-D98B937A9F93}" type="presParOf" srcId="{0825ABD6-1B81-4DD7-8247-FFA4D67FFD04}" destId="{4024409D-3D62-402A-80FE-5373BEBA3A4C}" srcOrd="1" destOrd="0" presId="urn:microsoft.com/office/officeart/2005/8/layout/orgChart1"/>
    <dgm:cxn modelId="{F1C8B7AE-FCC3-44B2-9982-AF9BD66AEDC7}" type="presParOf" srcId="{0825ABD6-1B81-4DD7-8247-FFA4D67FFD04}" destId="{C012C142-1A51-430C-B446-5B58B10898FD}" srcOrd="2" destOrd="0" presId="urn:microsoft.com/office/officeart/2005/8/layout/orgChart1"/>
    <dgm:cxn modelId="{EEA52661-6C44-48CE-96BB-092138F7B707}" type="presParOf" srcId="{B289AD7B-41BE-41B5-B27C-A4CDB852165D}" destId="{7DE5E173-E471-47AB-8F2B-14618C7A87DA}" srcOrd="2" destOrd="0" presId="urn:microsoft.com/office/officeart/2005/8/layout/orgChart1"/>
    <dgm:cxn modelId="{3FB770C5-22F0-4AF8-91AB-E2EC56033A49}" type="presParOf" srcId="{7DE5E173-E471-47AB-8F2B-14618C7A87DA}" destId="{4CC9F163-8FF6-4909-B6A0-9A2A2341A584}" srcOrd="0" destOrd="0" presId="urn:microsoft.com/office/officeart/2005/8/layout/orgChart1"/>
    <dgm:cxn modelId="{F02AC6BE-74E3-4F91-B253-A0BED98C6ECA}" type="presParOf" srcId="{7DE5E173-E471-47AB-8F2B-14618C7A87DA}" destId="{25A5F810-2ECD-4A79-8FAD-36C22D9E9CD4}" srcOrd="1" destOrd="0" presId="urn:microsoft.com/office/officeart/2005/8/layout/orgChart1"/>
    <dgm:cxn modelId="{2FFDB410-AA13-469B-A3A3-D639BB3EF647}" type="presParOf" srcId="{25A5F810-2ECD-4A79-8FAD-36C22D9E9CD4}" destId="{AF89F30C-3247-4A05-AA9C-924CAA43B904}" srcOrd="0" destOrd="0" presId="urn:microsoft.com/office/officeart/2005/8/layout/orgChart1"/>
    <dgm:cxn modelId="{2A9BA9ED-D605-4063-8B0D-778A0F5419C2}" type="presParOf" srcId="{AF89F30C-3247-4A05-AA9C-924CAA43B904}" destId="{9222DB90-0587-488B-8DC4-CED132C014AD}" srcOrd="0" destOrd="0" presId="urn:microsoft.com/office/officeart/2005/8/layout/orgChart1"/>
    <dgm:cxn modelId="{BB048513-E253-4018-8143-8CE1E4FEC19F}" type="presParOf" srcId="{AF89F30C-3247-4A05-AA9C-924CAA43B904}" destId="{B79D4050-6D52-4990-A4B3-61478C452D74}" srcOrd="1" destOrd="0" presId="urn:microsoft.com/office/officeart/2005/8/layout/orgChart1"/>
    <dgm:cxn modelId="{7003A4FE-3AE1-4BDB-A28A-E2E2C6A62221}" type="presParOf" srcId="{25A5F810-2ECD-4A79-8FAD-36C22D9E9CD4}" destId="{5EB21A0C-117E-4785-8F07-1F808178DF18}" srcOrd="1" destOrd="0" presId="urn:microsoft.com/office/officeart/2005/8/layout/orgChart1"/>
    <dgm:cxn modelId="{89675762-85AD-4C88-8A93-AE9E2901AA78}" type="presParOf" srcId="{25A5F810-2ECD-4A79-8FAD-36C22D9E9CD4}" destId="{0E866902-2157-4A21-BA2D-EB767492B1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FF150E1-732C-478B-BD78-17F594EBFF12}" type="asst">
      <dgm:prSet phldrT="[Text]"/>
      <dgm:spPr/>
      <dgm:t>
        <a:bodyPr/>
        <a:lstStyle/>
        <a:p>
          <a:r>
            <a:rPr lang="en-US" dirty="0" smtClean="0"/>
            <a:t>Program Manager</a:t>
          </a:r>
          <a:endParaRPr lang="en-US" dirty="0"/>
        </a:p>
      </dgm:t>
    </dgm:pt>
    <dgm:pt modelId="{40D3AB9B-6CF7-435F-80A8-71E2E0CE1488}" type="parTrans" cxnId="{BE5E7C03-A5D9-4699-949B-36B18163557B}">
      <dgm:prSet/>
      <dgm:spPr/>
      <dgm:t>
        <a:bodyPr/>
        <a:lstStyle/>
        <a:p>
          <a:endParaRPr lang="en-US"/>
        </a:p>
      </dgm:t>
    </dgm:pt>
    <dgm:pt modelId="{FC234D6D-C48E-465E-8FC9-FAAF8C817991}" type="sibTrans" cxnId="{BE5E7C03-A5D9-4699-949B-36B18163557B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CC085FFF-4649-4A9F-AF51-4A82CFBD17AC}">
      <dgm:prSet/>
      <dgm:spPr/>
      <dgm:t>
        <a:bodyPr/>
        <a:lstStyle/>
        <a:p>
          <a:r>
            <a:rPr lang="en-US" dirty="0" smtClean="0"/>
            <a:t>Security Frameworks &amp; Standards</a:t>
          </a:r>
          <a:endParaRPr lang="en-US" dirty="0"/>
        </a:p>
      </dgm:t>
    </dgm:pt>
    <dgm:pt modelId="{C39F9F7D-119D-46DD-90EA-844A84ECB600}" type="parTrans" cxnId="{3E3496DA-03A0-4328-B00A-6AE36972B499}">
      <dgm:prSet/>
      <dgm:spPr/>
      <dgm:t>
        <a:bodyPr/>
        <a:lstStyle/>
        <a:p>
          <a:endParaRPr lang="en-US"/>
        </a:p>
      </dgm:t>
    </dgm:pt>
    <dgm:pt modelId="{50A3394A-4789-4E1C-81A1-D5628FF71B47}" type="sibTrans" cxnId="{3E3496DA-03A0-4328-B00A-6AE36972B499}">
      <dgm:prSet/>
      <dgm:spPr/>
      <dgm:t>
        <a:bodyPr/>
        <a:lstStyle/>
        <a:p>
          <a:endParaRPr lang="en-US"/>
        </a:p>
      </dgm:t>
    </dgm:pt>
    <dgm:pt modelId="{67B652D8-F929-4F0B-B6A8-80D3004FE737}">
      <dgm:prSet/>
      <dgm:spPr/>
      <dgm:t>
        <a:bodyPr/>
        <a:lstStyle/>
        <a:p>
          <a:r>
            <a:rPr lang="en-US" dirty="0" smtClean="0"/>
            <a:t>Domain Knowledge</a:t>
          </a:r>
          <a:endParaRPr lang="en-US" dirty="0"/>
        </a:p>
      </dgm:t>
    </dgm:pt>
    <dgm:pt modelId="{F1B214A8-1E57-426A-B6B5-0CC402218EE5}" type="parTrans" cxnId="{FA0B0D0B-FB69-49AC-BBEB-093D31510783}">
      <dgm:prSet/>
      <dgm:spPr/>
      <dgm:t>
        <a:bodyPr/>
        <a:lstStyle/>
        <a:p>
          <a:endParaRPr lang="en-US"/>
        </a:p>
      </dgm:t>
    </dgm:pt>
    <dgm:pt modelId="{64E0A44C-DF89-4368-913E-2EA1797FF541}" type="sibTrans" cxnId="{FA0B0D0B-FB69-49AC-BBEB-093D31510783}">
      <dgm:prSet/>
      <dgm:spPr/>
      <dgm:t>
        <a:bodyPr/>
        <a:lstStyle/>
        <a:p>
          <a:endParaRPr lang="en-US"/>
        </a:p>
      </dgm:t>
    </dgm:pt>
    <dgm:pt modelId="{EB144318-53D1-4A70-A187-4F7782FFC4F6}">
      <dgm:prSet/>
      <dgm:spPr/>
      <dgm:t>
        <a:bodyPr/>
        <a:lstStyle/>
        <a:p>
          <a:r>
            <a:rPr lang="en-US" dirty="0" smtClean="0"/>
            <a:t>AV, SOC, Security Tools, VM</a:t>
          </a:r>
          <a:endParaRPr lang="en-US" dirty="0"/>
        </a:p>
      </dgm:t>
    </dgm:pt>
    <dgm:pt modelId="{B5B5540E-E9FC-4B62-861D-546CC8AC3393}" type="parTrans" cxnId="{8EFFB021-A4F7-4F22-B1DC-EF7507AE775C}">
      <dgm:prSet/>
      <dgm:spPr/>
      <dgm:t>
        <a:bodyPr/>
        <a:lstStyle/>
        <a:p>
          <a:endParaRPr lang="en-US"/>
        </a:p>
      </dgm:t>
    </dgm:pt>
    <dgm:pt modelId="{941BCCF2-7163-475A-9AB7-0A8C6EF9ECAE}" type="sibTrans" cxnId="{8EFFB021-A4F7-4F22-B1DC-EF7507AE775C}">
      <dgm:prSet/>
      <dgm:spPr/>
      <dgm:t>
        <a:bodyPr/>
        <a:lstStyle/>
        <a:p>
          <a:endParaRPr lang="en-US"/>
        </a:p>
      </dgm:t>
    </dgm:pt>
    <dgm:pt modelId="{712D4E73-3191-487C-A1A4-C9583C62C3EC}">
      <dgm:prSet/>
      <dgm:spPr/>
      <dgm:t>
        <a:bodyPr/>
        <a:lstStyle/>
        <a:p>
          <a:r>
            <a:rPr lang="en-US" dirty="0" smtClean="0"/>
            <a:t>Policies, Procedures, Training</a:t>
          </a:r>
          <a:endParaRPr lang="en-US" dirty="0"/>
        </a:p>
      </dgm:t>
    </dgm:pt>
    <dgm:pt modelId="{BC338189-4041-472E-9856-59DD6196BACC}" type="parTrans" cxnId="{31E805C3-9B96-4740-8D8E-22B214AA2E4B}">
      <dgm:prSet/>
      <dgm:spPr/>
      <dgm:t>
        <a:bodyPr/>
        <a:lstStyle/>
        <a:p>
          <a:endParaRPr lang="en-US"/>
        </a:p>
      </dgm:t>
    </dgm:pt>
    <dgm:pt modelId="{2B0F8129-8872-45D3-952C-576C1247A8F2}" type="sibTrans" cxnId="{31E805C3-9B96-4740-8D8E-22B214AA2E4B}">
      <dgm:prSet/>
      <dgm:spPr/>
      <dgm:t>
        <a:bodyPr/>
        <a:lstStyle/>
        <a:p>
          <a:endParaRPr lang="en-US"/>
        </a:p>
      </dgm:t>
    </dgm:pt>
    <dgm:pt modelId="{CEAFC88A-988A-40BA-BA82-C8FDD5CCB1BD}">
      <dgm:prSet/>
      <dgm:spPr/>
      <dgm:t>
        <a:bodyPr/>
        <a:lstStyle/>
        <a:p>
          <a:r>
            <a:rPr lang="en-US" dirty="0" smtClean="0"/>
            <a:t>Security Programs (ISMS, COBIT, CMMI)</a:t>
          </a:r>
          <a:endParaRPr lang="en-US" dirty="0"/>
        </a:p>
      </dgm:t>
    </dgm:pt>
    <dgm:pt modelId="{7FD050FF-7A8F-4126-B242-4774B4056FF8}" type="parTrans" cxnId="{17E7CAE3-FF3E-40E7-B150-87BFDE9B67A2}">
      <dgm:prSet/>
      <dgm:spPr/>
      <dgm:t>
        <a:bodyPr/>
        <a:lstStyle/>
        <a:p>
          <a:endParaRPr lang="en-US"/>
        </a:p>
      </dgm:t>
    </dgm:pt>
    <dgm:pt modelId="{24867912-6F19-4CB0-8BEE-121199C3CF19}" type="sibTrans" cxnId="{17E7CAE3-FF3E-40E7-B150-87BFDE9B67A2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4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CC7D5454-3B97-41DB-999C-AC57F9103B30}" type="pres">
      <dgm:prSet presAssocID="{F1B214A8-1E57-426A-B6B5-0CC402218EE5}" presName="Name37" presStyleLbl="parChTrans1D3" presStyleIdx="0" presStyleCnt="4"/>
      <dgm:spPr/>
      <dgm:t>
        <a:bodyPr/>
        <a:lstStyle/>
        <a:p>
          <a:endParaRPr lang="en-US"/>
        </a:p>
      </dgm:t>
    </dgm:pt>
    <dgm:pt modelId="{0B9A9FD0-6F70-4DE6-8955-B5022626ECA1}" type="pres">
      <dgm:prSet presAssocID="{67B652D8-F929-4F0B-B6A8-80D3004FE737}" presName="hierRoot2" presStyleCnt="0">
        <dgm:presLayoutVars>
          <dgm:hierBranch val="init"/>
        </dgm:presLayoutVars>
      </dgm:prSet>
      <dgm:spPr/>
    </dgm:pt>
    <dgm:pt modelId="{B10E34E2-7C4D-41C9-B95D-76A7A4A8A6FA}" type="pres">
      <dgm:prSet presAssocID="{67B652D8-F929-4F0B-B6A8-80D3004FE737}" presName="rootComposite" presStyleCnt="0"/>
      <dgm:spPr/>
    </dgm:pt>
    <dgm:pt modelId="{1CC93212-DE58-4C7E-B5D3-8AAA1CA79ABA}" type="pres">
      <dgm:prSet presAssocID="{67B652D8-F929-4F0B-B6A8-80D3004FE73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74112-BAC7-406F-9E70-3A7A176E383F}" type="pres">
      <dgm:prSet presAssocID="{67B652D8-F929-4F0B-B6A8-80D3004FE737}" presName="rootConnector" presStyleLbl="node3" presStyleIdx="0" presStyleCnt="4"/>
      <dgm:spPr/>
      <dgm:t>
        <a:bodyPr/>
        <a:lstStyle/>
        <a:p>
          <a:endParaRPr lang="en-US"/>
        </a:p>
      </dgm:t>
    </dgm:pt>
    <dgm:pt modelId="{2E26F6F2-9D94-4C9E-BFE6-A714031B1CE2}" type="pres">
      <dgm:prSet presAssocID="{67B652D8-F929-4F0B-B6A8-80D3004FE737}" presName="hierChild4" presStyleCnt="0"/>
      <dgm:spPr/>
    </dgm:pt>
    <dgm:pt modelId="{ACC0A28C-FCAB-46F6-A476-E52DA6BD4797}" type="pres">
      <dgm:prSet presAssocID="{67B652D8-F929-4F0B-B6A8-80D3004FE737}" presName="hierChild5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51654E23-8BED-44F2-BF10-AAD6E56DF347}" type="pres">
      <dgm:prSet presAssocID="{B5B5540E-E9FC-4B62-861D-546CC8AC3393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D8E9114-A610-4E53-80EC-5B792AAEA778}" type="pres">
      <dgm:prSet presAssocID="{EB144318-53D1-4A70-A187-4F7782FFC4F6}" presName="hierRoot2" presStyleCnt="0">
        <dgm:presLayoutVars>
          <dgm:hierBranch val="init"/>
        </dgm:presLayoutVars>
      </dgm:prSet>
      <dgm:spPr/>
    </dgm:pt>
    <dgm:pt modelId="{D40522CD-16C0-44DC-B9B2-C4F34598A073}" type="pres">
      <dgm:prSet presAssocID="{EB144318-53D1-4A70-A187-4F7782FFC4F6}" presName="rootComposite" presStyleCnt="0"/>
      <dgm:spPr/>
    </dgm:pt>
    <dgm:pt modelId="{D27702B8-D0D8-4356-AA03-6CD62B3834BA}" type="pres">
      <dgm:prSet presAssocID="{EB144318-53D1-4A70-A187-4F7782FFC4F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1E2C1-43C4-4E7C-B4E3-14F003EF0B58}" type="pres">
      <dgm:prSet presAssocID="{EB144318-53D1-4A70-A187-4F7782FFC4F6}" presName="rootConnector" presStyleLbl="node3" presStyleIdx="1" presStyleCnt="4"/>
      <dgm:spPr/>
      <dgm:t>
        <a:bodyPr/>
        <a:lstStyle/>
        <a:p>
          <a:endParaRPr lang="en-US"/>
        </a:p>
      </dgm:t>
    </dgm:pt>
    <dgm:pt modelId="{2E59F848-28D2-425E-9624-68F78A7D60A9}" type="pres">
      <dgm:prSet presAssocID="{EB144318-53D1-4A70-A187-4F7782FFC4F6}" presName="hierChild4" presStyleCnt="0"/>
      <dgm:spPr/>
    </dgm:pt>
    <dgm:pt modelId="{9DC28495-C3EB-4B2F-96E0-EF228AD12FD2}" type="pres">
      <dgm:prSet presAssocID="{EB144318-53D1-4A70-A187-4F7782FFC4F6}" presName="hierChild5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5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4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9BFA5157-D713-460C-BB36-C08BD81999DE}" type="pres">
      <dgm:prSet presAssocID="{BC338189-4041-472E-9856-59DD6196BACC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E71BCC6-FB7C-451D-9EE3-E832248A36A6}" type="pres">
      <dgm:prSet presAssocID="{712D4E73-3191-487C-A1A4-C9583C62C3EC}" presName="hierRoot2" presStyleCnt="0">
        <dgm:presLayoutVars>
          <dgm:hierBranch val="init"/>
        </dgm:presLayoutVars>
      </dgm:prSet>
      <dgm:spPr/>
    </dgm:pt>
    <dgm:pt modelId="{18ADAC69-FFFD-4A40-80B1-D83C16EA85CE}" type="pres">
      <dgm:prSet presAssocID="{712D4E73-3191-487C-A1A4-C9583C62C3EC}" presName="rootComposite" presStyleCnt="0"/>
      <dgm:spPr/>
    </dgm:pt>
    <dgm:pt modelId="{6F29B147-1EEC-4A87-86BD-39B25DCB46BB}" type="pres">
      <dgm:prSet presAssocID="{712D4E73-3191-487C-A1A4-C9583C62C3E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838A7F-059C-474E-8A08-EF693008C453}" type="pres">
      <dgm:prSet presAssocID="{712D4E73-3191-487C-A1A4-C9583C62C3EC}" presName="rootConnector" presStyleLbl="node3" presStyleIdx="2" presStyleCnt="4"/>
      <dgm:spPr/>
      <dgm:t>
        <a:bodyPr/>
        <a:lstStyle/>
        <a:p>
          <a:endParaRPr lang="en-US"/>
        </a:p>
      </dgm:t>
    </dgm:pt>
    <dgm:pt modelId="{C2B30C68-158D-469E-AC22-01DA46AD8A80}" type="pres">
      <dgm:prSet presAssocID="{712D4E73-3191-487C-A1A4-C9583C62C3EC}" presName="hierChild4" presStyleCnt="0"/>
      <dgm:spPr/>
    </dgm:pt>
    <dgm:pt modelId="{59B549C6-F5E0-420E-B1C6-D73D5BB7A6CC}" type="pres">
      <dgm:prSet presAssocID="{712D4E73-3191-487C-A1A4-C9583C62C3EC}" presName="hierChild5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961B5DF1-56BA-4F94-9C2E-F7637AF4888A}" type="pres">
      <dgm:prSet presAssocID="{C39F9F7D-119D-46DD-90EA-844A84ECB600}" presName="Name37" presStyleLbl="parChTrans1D2" presStyleIdx="3" presStyleCnt="5"/>
      <dgm:spPr/>
      <dgm:t>
        <a:bodyPr/>
        <a:lstStyle/>
        <a:p>
          <a:endParaRPr lang="en-US"/>
        </a:p>
      </dgm:t>
    </dgm:pt>
    <dgm:pt modelId="{0825ABD6-1B81-4DD7-8247-FFA4D67FFD04}" type="pres">
      <dgm:prSet presAssocID="{CC085FFF-4649-4A9F-AF51-4A82CFBD17AC}" presName="hierRoot2" presStyleCnt="0">
        <dgm:presLayoutVars>
          <dgm:hierBranch val="init"/>
        </dgm:presLayoutVars>
      </dgm:prSet>
      <dgm:spPr/>
    </dgm:pt>
    <dgm:pt modelId="{2D935053-3249-4C7E-A5DC-1451BAAC0377}" type="pres">
      <dgm:prSet presAssocID="{CC085FFF-4649-4A9F-AF51-4A82CFBD17AC}" presName="rootComposite" presStyleCnt="0"/>
      <dgm:spPr/>
    </dgm:pt>
    <dgm:pt modelId="{7A1BD498-4DF6-4260-AC2E-DA35A6AD35F0}" type="pres">
      <dgm:prSet presAssocID="{CC085FFF-4649-4A9F-AF51-4A82CFBD17A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779A3-0EB8-400B-A979-A3DE603DD47D}" type="pres">
      <dgm:prSet presAssocID="{CC085FFF-4649-4A9F-AF51-4A82CFBD17AC}" presName="rootConnector" presStyleLbl="node2" presStyleIdx="3" presStyleCnt="4"/>
      <dgm:spPr/>
      <dgm:t>
        <a:bodyPr/>
        <a:lstStyle/>
        <a:p>
          <a:endParaRPr lang="en-US"/>
        </a:p>
      </dgm:t>
    </dgm:pt>
    <dgm:pt modelId="{4024409D-3D62-402A-80FE-5373BEBA3A4C}" type="pres">
      <dgm:prSet presAssocID="{CC085FFF-4649-4A9F-AF51-4A82CFBD17AC}" presName="hierChild4" presStyleCnt="0"/>
      <dgm:spPr/>
    </dgm:pt>
    <dgm:pt modelId="{2779703F-3571-4F20-969E-4EE1D0197A87}" type="pres">
      <dgm:prSet presAssocID="{7FD050FF-7A8F-4126-B242-4774B4056FF8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3D5D904-9420-4A49-BFEF-B5CAC275CA98}" type="pres">
      <dgm:prSet presAssocID="{CEAFC88A-988A-40BA-BA82-C8FDD5CCB1BD}" presName="hierRoot2" presStyleCnt="0">
        <dgm:presLayoutVars>
          <dgm:hierBranch val="init"/>
        </dgm:presLayoutVars>
      </dgm:prSet>
      <dgm:spPr/>
    </dgm:pt>
    <dgm:pt modelId="{F5C095F0-77D8-4BE9-95AE-9CB17161170C}" type="pres">
      <dgm:prSet presAssocID="{CEAFC88A-988A-40BA-BA82-C8FDD5CCB1BD}" presName="rootComposite" presStyleCnt="0"/>
      <dgm:spPr/>
    </dgm:pt>
    <dgm:pt modelId="{8BBC95DF-D670-4A65-BC97-9B6B10218696}" type="pres">
      <dgm:prSet presAssocID="{CEAFC88A-988A-40BA-BA82-C8FDD5CCB1B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C710B5-F34F-4052-9335-CC80D8126D64}" type="pres">
      <dgm:prSet presAssocID="{CEAFC88A-988A-40BA-BA82-C8FDD5CCB1BD}" presName="rootConnector" presStyleLbl="node3" presStyleIdx="3" presStyleCnt="4"/>
      <dgm:spPr/>
      <dgm:t>
        <a:bodyPr/>
        <a:lstStyle/>
        <a:p>
          <a:endParaRPr lang="en-US"/>
        </a:p>
      </dgm:t>
    </dgm:pt>
    <dgm:pt modelId="{8FDB7292-EB68-4BFB-B50B-42DBE8CAF247}" type="pres">
      <dgm:prSet presAssocID="{CEAFC88A-988A-40BA-BA82-C8FDD5CCB1BD}" presName="hierChild4" presStyleCnt="0"/>
      <dgm:spPr/>
    </dgm:pt>
    <dgm:pt modelId="{E3881B10-798A-4687-875A-2AE6D7CE9794}" type="pres">
      <dgm:prSet presAssocID="{CEAFC88A-988A-40BA-BA82-C8FDD5CCB1BD}" presName="hierChild5" presStyleCnt="0"/>
      <dgm:spPr/>
    </dgm:pt>
    <dgm:pt modelId="{C012C142-1A51-430C-B446-5B58B10898FD}" type="pres">
      <dgm:prSet presAssocID="{CC085FFF-4649-4A9F-AF51-4A82CFBD17AC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  <dgm:pt modelId="{4CC9F163-8FF6-4909-B6A0-9A2A2341A584}" type="pres">
      <dgm:prSet presAssocID="{40D3AB9B-6CF7-435F-80A8-71E2E0CE1488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25A5F810-2ECD-4A79-8FAD-36C22D9E9CD4}" type="pres">
      <dgm:prSet presAssocID="{BFF150E1-732C-478B-BD78-17F594EBFF12}" presName="hierRoot3" presStyleCnt="0">
        <dgm:presLayoutVars>
          <dgm:hierBranch val="init"/>
        </dgm:presLayoutVars>
      </dgm:prSet>
      <dgm:spPr/>
    </dgm:pt>
    <dgm:pt modelId="{AF89F30C-3247-4A05-AA9C-924CAA43B904}" type="pres">
      <dgm:prSet presAssocID="{BFF150E1-732C-478B-BD78-17F594EBFF12}" presName="rootComposite3" presStyleCnt="0"/>
      <dgm:spPr/>
    </dgm:pt>
    <dgm:pt modelId="{9222DB90-0587-488B-8DC4-CED132C014AD}" type="pres">
      <dgm:prSet presAssocID="{BFF150E1-732C-478B-BD78-17F594EBFF1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D4050-6D52-4990-A4B3-61478C452D74}" type="pres">
      <dgm:prSet presAssocID="{BFF150E1-732C-478B-BD78-17F594EBFF12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EB21A0C-117E-4785-8F07-1F808178DF18}" type="pres">
      <dgm:prSet presAssocID="{BFF150E1-732C-478B-BD78-17F594EBFF12}" presName="hierChild6" presStyleCnt="0"/>
      <dgm:spPr/>
    </dgm:pt>
    <dgm:pt modelId="{0E866902-2157-4A21-BA2D-EB767492B16C}" type="pres">
      <dgm:prSet presAssocID="{BFF150E1-732C-478B-BD78-17F594EBFF12}" presName="hierChild7" presStyleCnt="0"/>
      <dgm:spPr/>
    </dgm:pt>
  </dgm:ptLst>
  <dgm:cxnLst>
    <dgm:cxn modelId="{17E7CAE3-FF3E-40E7-B150-87BFDE9B67A2}" srcId="{CC085FFF-4649-4A9F-AF51-4A82CFBD17AC}" destId="{CEAFC88A-988A-40BA-BA82-C8FDD5CCB1BD}" srcOrd="0" destOrd="0" parTransId="{7FD050FF-7A8F-4126-B242-4774B4056FF8}" sibTransId="{24867912-6F19-4CB0-8BEE-121199C3CF19}"/>
    <dgm:cxn modelId="{3318CB85-4E02-4E10-8DE2-7B0082E27FDD}" type="presOf" srcId="{469AA122-8634-4087-9873-E583A0D7202F}" destId="{595A25AF-D59E-44FA-A87D-EEA5EF412E71}" srcOrd="0" destOrd="0" presId="urn:microsoft.com/office/officeart/2005/8/layout/orgChart1"/>
    <dgm:cxn modelId="{3E3496DA-03A0-4328-B00A-6AE36972B499}" srcId="{AD036CD4-2098-4BA3-9067-73C1F69F2D19}" destId="{CC085FFF-4649-4A9F-AF51-4A82CFBD17AC}" srcOrd="4" destOrd="0" parTransId="{C39F9F7D-119D-46DD-90EA-844A84ECB600}" sibTransId="{50A3394A-4789-4E1C-81A1-D5628FF71B47}"/>
    <dgm:cxn modelId="{5868C01E-40FD-4EAA-8947-BE123E8A0E5A}" srcId="{AD036CD4-2098-4BA3-9067-73C1F69F2D19}" destId="{B2210995-AB24-4ABD-8C3A-0DA0A2048C8E}" srcOrd="2" destOrd="0" parTransId="{8C311414-290C-45B0-9FDD-9E32ADD8FC11}" sibTransId="{7320AC31-6501-44F9-8F73-A489CB28A444}"/>
    <dgm:cxn modelId="{122FE429-52AD-4BA6-87B8-6BC27EAF6444}" type="presOf" srcId="{67B652D8-F929-4F0B-B6A8-80D3004FE737}" destId="{1CC93212-DE58-4C7E-B5D3-8AAA1CA79ABA}" srcOrd="0" destOrd="0" presId="urn:microsoft.com/office/officeart/2005/8/layout/orgChart1"/>
    <dgm:cxn modelId="{5F16B6A7-91B0-46EE-A918-B2162E6468E8}" srcId="{AD036CD4-2098-4BA3-9067-73C1F69F2D19}" destId="{A641CBFE-FB98-4FB2-97E7-3FB7A02629F0}" srcOrd="1" destOrd="0" parTransId="{469AA122-8634-4087-9873-E583A0D7202F}" sibTransId="{0D77426A-3C71-4A8B-A238-E2EAE268A7ED}"/>
    <dgm:cxn modelId="{0333388E-DBF3-4514-B43E-E91B3C67634A}" type="presOf" srcId="{A641CBFE-FB98-4FB2-97E7-3FB7A02629F0}" destId="{D44E0023-0A1E-46AC-81F7-FB46FB426148}" srcOrd="0" destOrd="0" presId="urn:microsoft.com/office/officeart/2005/8/layout/orgChart1"/>
    <dgm:cxn modelId="{3ADE69C3-9766-4923-99A7-39A95495F34E}" type="presOf" srcId="{AD036CD4-2098-4BA3-9067-73C1F69F2D19}" destId="{D8E24F66-FA48-4196-8085-53DB83FFDC67}" srcOrd="1" destOrd="0" presId="urn:microsoft.com/office/officeart/2005/8/layout/orgChart1"/>
    <dgm:cxn modelId="{87749D6B-1293-4B10-80D3-4ECECBD82D90}" type="presOf" srcId="{BC338189-4041-472E-9856-59DD6196BACC}" destId="{9BFA5157-D713-460C-BB36-C08BD81999DE}" srcOrd="0" destOrd="0" presId="urn:microsoft.com/office/officeart/2005/8/layout/orgChart1"/>
    <dgm:cxn modelId="{3025450F-5685-427F-A737-9022C00AEE36}" type="presOf" srcId="{A641CBFE-FB98-4FB2-97E7-3FB7A02629F0}" destId="{49C76E04-A5B2-45B6-BD43-3DF13ED18B8D}" srcOrd="1" destOrd="0" presId="urn:microsoft.com/office/officeart/2005/8/layout/orgChart1"/>
    <dgm:cxn modelId="{8EFFB021-A4F7-4F22-B1DC-EF7507AE775C}" srcId="{B2210995-AB24-4ABD-8C3A-0DA0A2048C8E}" destId="{EB144318-53D1-4A70-A187-4F7782FFC4F6}" srcOrd="0" destOrd="0" parTransId="{B5B5540E-E9FC-4B62-861D-546CC8AC3393}" sibTransId="{941BCCF2-7163-475A-9AB7-0A8C6EF9ECAE}"/>
    <dgm:cxn modelId="{242D756F-6111-4469-98F1-7E2B1AAB72C9}" type="presOf" srcId="{712D4E73-3191-487C-A1A4-C9583C62C3EC}" destId="{6F29B147-1EEC-4A87-86BD-39B25DCB46BB}" srcOrd="0" destOrd="0" presId="urn:microsoft.com/office/officeart/2005/8/layout/orgChart1"/>
    <dgm:cxn modelId="{DB05CF03-57CB-45C0-94EE-B6B75F5E38D3}" type="presOf" srcId="{617075A9-2B92-41C3-8864-A0BF99FA6290}" destId="{3BCB9D17-76D1-4DA3-BF92-D6B5BE420555}" srcOrd="0" destOrd="0" presId="urn:microsoft.com/office/officeart/2005/8/layout/orgChart1"/>
    <dgm:cxn modelId="{D244A332-6D44-48C5-B9F8-8EF1B75BEFA1}" type="presOf" srcId="{CEAFC88A-988A-40BA-BA82-C8FDD5CCB1BD}" destId="{5BC710B5-F34F-4052-9335-CC80D8126D64}" srcOrd="1" destOrd="0" presId="urn:microsoft.com/office/officeart/2005/8/layout/orgChart1"/>
    <dgm:cxn modelId="{5E0D0D13-CE22-4BAC-8E06-B2244D5977C5}" type="presOf" srcId="{712D4E73-3191-487C-A1A4-C9583C62C3EC}" destId="{E4838A7F-059C-474E-8A08-EF693008C453}" srcOrd="1" destOrd="0" presId="urn:microsoft.com/office/officeart/2005/8/layout/orgChart1"/>
    <dgm:cxn modelId="{6F74A225-82C1-47D8-B642-8397C3D5FEA8}" type="presOf" srcId="{40D3AB9B-6CF7-435F-80A8-71E2E0CE1488}" destId="{4CC9F163-8FF6-4909-B6A0-9A2A2341A584}" srcOrd="0" destOrd="0" presId="urn:microsoft.com/office/officeart/2005/8/layout/orgChart1"/>
    <dgm:cxn modelId="{1E5CEE92-4611-4511-956B-8E51D61CB046}" type="presOf" srcId="{5D259944-9DA9-4FF6-96E1-B1E33BE28A83}" destId="{B6022E4D-8846-46DA-AE3A-9DFC5EE85B0C}" srcOrd="0" destOrd="0" presId="urn:microsoft.com/office/officeart/2005/8/layout/orgChart1"/>
    <dgm:cxn modelId="{68F4CE59-1DB6-478B-8A25-A83EB527408C}" type="presOf" srcId="{7FD050FF-7A8F-4126-B242-4774B4056FF8}" destId="{2779703F-3571-4F20-969E-4EE1D0197A87}" srcOrd="0" destOrd="0" presId="urn:microsoft.com/office/officeart/2005/8/layout/orgChart1"/>
    <dgm:cxn modelId="{603BB9A5-202A-4476-9882-825265FE8E77}" type="presOf" srcId="{AD036CD4-2098-4BA3-9067-73C1F69F2D19}" destId="{2A57CFC5-92A3-4EDB-80BA-FEFBEFEA45D0}" srcOrd="0" destOrd="0" presId="urn:microsoft.com/office/officeart/2005/8/layout/orgChart1"/>
    <dgm:cxn modelId="{A1BDBDE9-6627-4559-B1E5-F8F61D7599B9}" type="presOf" srcId="{EB144318-53D1-4A70-A187-4F7782FFC4F6}" destId="{D27702B8-D0D8-4356-AA03-6CD62B3834BA}" srcOrd="0" destOrd="0" presId="urn:microsoft.com/office/officeart/2005/8/layout/orgChart1"/>
    <dgm:cxn modelId="{6AB4164F-9DE8-405D-8699-6D5391643E99}" type="presOf" srcId="{CC085FFF-4649-4A9F-AF51-4A82CFBD17AC}" destId="{95F779A3-0EB8-400B-A979-A3DE603DD47D}" srcOrd="1" destOrd="0" presId="urn:microsoft.com/office/officeart/2005/8/layout/orgChart1"/>
    <dgm:cxn modelId="{3FA67596-84B6-49A7-B7B2-E0F5149449EE}" srcId="{AD036CD4-2098-4BA3-9067-73C1F69F2D19}" destId="{617075A9-2B92-41C3-8864-A0BF99FA6290}" srcOrd="3" destOrd="0" parTransId="{927FDD2C-B758-4F12-BEB2-7848BFCDDF42}" sibTransId="{0695C76F-1CBE-439D-A8D4-43E433BCBED3}"/>
    <dgm:cxn modelId="{1481BDFD-8F7A-4E11-9811-E917D6BB95D7}" type="presOf" srcId="{8C311414-290C-45B0-9FDD-9E32ADD8FC11}" destId="{6C1058BB-2958-4D6B-BF1C-D86E163F2432}" srcOrd="0" destOrd="0" presId="urn:microsoft.com/office/officeart/2005/8/layout/orgChart1"/>
    <dgm:cxn modelId="{DF1A20D2-685E-4AD4-B67E-A947AB8F99A5}" type="presOf" srcId="{C39F9F7D-119D-46DD-90EA-844A84ECB600}" destId="{961B5DF1-56BA-4F94-9C2E-F7637AF4888A}" srcOrd="0" destOrd="0" presId="urn:microsoft.com/office/officeart/2005/8/layout/orgChart1"/>
    <dgm:cxn modelId="{197B51E7-367C-4B6C-A9F4-76D8FE07F533}" type="presOf" srcId="{BFF150E1-732C-478B-BD78-17F594EBFF12}" destId="{9222DB90-0587-488B-8DC4-CED132C014AD}" srcOrd="0" destOrd="0" presId="urn:microsoft.com/office/officeart/2005/8/layout/orgChart1"/>
    <dgm:cxn modelId="{FA0B0D0B-FB69-49AC-BBEB-093D31510783}" srcId="{A641CBFE-FB98-4FB2-97E7-3FB7A02629F0}" destId="{67B652D8-F929-4F0B-B6A8-80D3004FE737}" srcOrd="0" destOrd="0" parTransId="{F1B214A8-1E57-426A-B6B5-0CC402218EE5}" sibTransId="{64E0A44C-DF89-4368-913E-2EA1797FF541}"/>
    <dgm:cxn modelId="{234DFEF4-9D01-4A19-BB3F-52AEC530B958}" type="presOf" srcId="{617075A9-2B92-41C3-8864-A0BF99FA6290}" destId="{346B380A-9894-43D5-BB51-FBC912353A84}" srcOrd="1" destOrd="0" presId="urn:microsoft.com/office/officeart/2005/8/layout/orgChart1"/>
    <dgm:cxn modelId="{54B783B6-214A-4026-AE17-864A6452F9FE}" type="presOf" srcId="{927FDD2C-B758-4F12-BEB2-7848BFCDDF42}" destId="{79B63F42-AB23-4618-99B7-D4E60DC4BE2E}" srcOrd="0" destOrd="0" presId="urn:microsoft.com/office/officeart/2005/8/layout/orgChart1"/>
    <dgm:cxn modelId="{442D07C2-466C-4E9E-A2E2-8EDF94AC4ED3}" type="presOf" srcId="{B2210995-AB24-4ABD-8C3A-0DA0A2048C8E}" destId="{F34E52CD-DD40-42F4-8BA4-F5B80B1AA03D}" srcOrd="1" destOrd="0" presId="urn:microsoft.com/office/officeart/2005/8/layout/orgChart1"/>
    <dgm:cxn modelId="{11B5DE93-F4DD-46BD-AFCC-C3781A26A505}" type="presOf" srcId="{BFF150E1-732C-478B-BD78-17F594EBFF12}" destId="{B79D4050-6D52-4990-A4B3-61478C452D74}" srcOrd="1" destOrd="0" presId="urn:microsoft.com/office/officeart/2005/8/layout/orgChart1"/>
    <dgm:cxn modelId="{31E805C3-9B96-4740-8D8E-22B214AA2E4B}" srcId="{617075A9-2B92-41C3-8864-A0BF99FA6290}" destId="{712D4E73-3191-487C-A1A4-C9583C62C3EC}" srcOrd="0" destOrd="0" parTransId="{BC338189-4041-472E-9856-59DD6196BACC}" sibTransId="{2B0F8129-8872-45D3-952C-576C1247A8F2}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99B51A5C-90C9-4131-A7B3-8479DBE5B27A}" type="presOf" srcId="{B2210995-AB24-4ABD-8C3A-0DA0A2048C8E}" destId="{7DF7A4D9-0699-4F2B-92D4-CE8244616EF4}" srcOrd="0" destOrd="0" presId="urn:microsoft.com/office/officeart/2005/8/layout/orgChart1"/>
    <dgm:cxn modelId="{BE5E7C03-A5D9-4699-949B-36B18163557B}" srcId="{AD036CD4-2098-4BA3-9067-73C1F69F2D19}" destId="{BFF150E1-732C-478B-BD78-17F594EBFF12}" srcOrd="0" destOrd="0" parTransId="{40D3AB9B-6CF7-435F-80A8-71E2E0CE1488}" sibTransId="{FC234D6D-C48E-465E-8FC9-FAAF8C817991}"/>
    <dgm:cxn modelId="{72649CE9-74A8-4F50-9B1E-BA095267A9F4}" type="presOf" srcId="{CEAFC88A-988A-40BA-BA82-C8FDD5CCB1BD}" destId="{8BBC95DF-D670-4A65-BC97-9B6B10218696}" srcOrd="0" destOrd="0" presId="urn:microsoft.com/office/officeart/2005/8/layout/orgChart1"/>
    <dgm:cxn modelId="{8601EFC9-1D2D-4C52-AA3F-4D1624EB93F6}" type="presOf" srcId="{F1B214A8-1E57-426A-B6B5-0CC402218EE5}" destId="{CC7D5454-3B97-41DB-999C-AC57F9103B30}" srcOrd="0" destOrd="0" presId="urn:microsoft.com/office/officeart/2005/8/layout/orgChart1"/>
    <dgm:cxn modelId="{9325088C-1330-45C7-B7F4-6A85FFF9D572}" type="presOf" srcId="{CC085FFF-4649-4A9F-AF51-4A82CFBD17AC}" destId="{7A1BD498-4DF6-4260-AC2E-DA35A6AD35F0}" srcOrd="0" destOrd="0" presId="urn:microsoft.com/office/officeart/2005/8/layout/orgChart1"/>
    <dgm:cxn modelId="{80D94DF0-0B7C-4A9D-A796-DF06F42F0230}" type="presOf" srcId="{B5B5540E-E9FC-4B62-861D-546CC8AC3393}" destId="{51654E23-8BED-44F2-BF10-AAD6E56DF347}" srcOrd="0" destOrd="0" presId="urn:microsoft.com/office/officeart/2005/8/layout/orgChart1"/>
    <dgm:cxn modelId="{DD366320-E804-46A1-9671-4CFE5A0C781E}" type="presOf" srcId="{EB144318-53D1-4A70-A187-4F7782FFC4F6}" destId="{3001E2C1-43C4-4E7C-B4E3-14F003EF0B58}" srcOrd="1" destOrd="0" presId="urn:microsoft.com/office/officeart/2005/8/layout/orgChart1"/>
    <dgm:cxn modelId="{CECDFF21-976C-485C-AB8D-A2447919AF97}" type="presOf" srcId="{67B652D8-F929-4F0B-B6A8-80D3004FE737}" destId="{03374112-BAC7-406F-9E70-3A7A176E383F}" srcOrd="1" destOrd="0" presId="urn:microsoft.com/office/officeart/2005/8/layout/orgChart1"/>
    <dgm:cxn modelId="{AA3D7875-8EBA-4414-A04E-5DDB057A1E13}" type="presParOf" srcId="{B6022E4D-8846-46DA-AE3A-9DFC5EE85B0C}" destId="{B289AD7B-41BE-41B5-B27C-A4CDB852165D}" srcOrd="0" destOrd="0" presId="urn:microsoft.com/office/officeart/2005/8/layout/orgChart1"/>
    <dgm:cxn modelId="{44140B83-5955-4558-B3BB-B1C339EC6932}" type="presParOf" srcId="{B289AD7B-41BE-41B5-B27C-A4CDB852165D}" destId="{6775A624-6658-4B2E-9431-C21A9D968934}" srcOrd="0" destOrd="0" presId="urn:microsoft.com/office/officeart/2005/8/layout/orgChart1"/>
    <dgm:cxn modelId="{17A90296-37C8-48AA-A0EB-DB8250FBEFEA}" type="presParOf" srcId="{6775A624-6658-4B2E-9431-C21A9D968934}" destId="{2A57CFC5-92A3-4EDB-80BA-FEFBEFEA45D0}" srcOrd="0" destOrd="0" presId="urn:microsoft.com/office/officeart/2005/8/layout/orgChart1"/>
    <dgm:cxn modelId="{E73ED32E-24C3-49AA-94CE-838C19B93CD0}" type="presParOf" srcId="{6775A624-6658-4B2E-9431-C21A9D968934}" destId="{D8E24F66-FA48-4196-8085-53DB83FFDC67}" srcOrd="1" destOrd="0" presId="urn:microsoft.com/office/officeart/2005/8/layout/orgChart1"/>
    <dgm:cxn modelId="{8E76F69B-FA54-40C4-A00F-2EB39C32960B}" type="presParOf" srcId="{B289AD7B-41BE-41B5-B27C-A4CDB852165D}" destId="{258F6EC3-BF2B-4FAE-B24A-F4635CA020AC}" srcOrd="1" destOrd="0" presId="urn:microsoft.com/office/officeart/2005/8/layout/orgChart1"/>
    <dgm:cxn modelId="{D33F2BB4-A727-498B-932E-0A70751C3939}" type="presParOf" srcId="{258F6EC3-BF2B-4FAE-B24A-F4635CA020AC}" destId="{595A25AF-D59E-44FA-A87D-EEA5EF412E71}" srcOrd="0" destOrd="0" presId="urn:microsoft.com/office/officeart/2005/8/layout/orgChart1"/>
    <dgm:cxn modelId="{A81D76A9-AD31-470A-ABA5-54F00ED15A8A}" type="presParOf" srcId="{258F6EC3-BF2B-4FAE-B24A-F4635CA020AC}" destId="{FB8162C4-A632-45FD-B4F5-6B2DC5C2D9A1}" srcOrd="1" destOrd="0" presId="urn:microsoft.com/office/officeart/2005/8/layout/orgChart1"/>
    <dgm:cxn modelId="{AD42177F-7664-4D83-85E6-6C975C9A1F94}" type="presParOf" srcId="{FB8162C4-A632-45FD-B4F5-6B2DC5C2D9A1}" destId="{5307EC6F-78EF-4D6A-A8F3-075A45A2742D}" srcOrd="0" destOrd="0" presId="urn:microsoft.com/office/officeart/2005/8/layout/orgChart1"/>
    <dgm:cxn modelId="{934779E7-9485-405B-97E4-3F92169D295A}" type="presParOf" srcId="{5307EC6F-78EF-4D6A-A8F3-075A45A2742D}" destId="{D44E0023-0A1E-46AC-81F7-FB46FB426148}" srcOrd="0" destOrd="0" presId="urn:microsoft.com/office/officeart/2005/8/layout/orgChart1"/>
    <dgm:cxn modelId="{FF88DCD4-9002-4D34-ADD3-1B3F0D0CD5FA}" type="presParOf" srcId="{5307EC6F-78EF-4D6A-A8F3-075A45A2742D}" destId="{49C76E04-A5B2-45B6-BD43-3DF13ED18B8D}" srcOrd="1" destOrd="0" presId="urn:microsoft.com/office/officeart/2005/8/layout/orgChart1"/>
    <dgm:cxn modelId="{5BDB82A9-C5C7-4D25-AFA9-EA3519F30869}" type="presParOf" srcId="{FB8162C4-A632-45FD-B4F5-6B2DC5C2D9A1}" destId="{66C57E74-E63F-4E54-A6AC-2F10058E4B46}" srcOrd="1" destOrd="0" presId="urn:microsoft.com/office/officeart/2005/8/layout/orgChart1"/>
    <dgm:cxn modelId="{B3A7E200-C183-478A-8737-0AFA2A0E5BBC}" type="presParOf" srcId="{66C57E74-E63F-4E54-A6AC-2F10058E4B46}" destId="{CC7D5454-3B97-41DB-999C-AC57F9103B30}" srcOrd="0" destOrd="0" presId="urn:microsoft.com/office/officeart/2005/8/layout/orgChart1"/>
    <dgm:cxn modelId="{4E0B8A13-CED3-4D22-8037-9152658C5473}" type="presParOf" srcId="{66C57E74-E63F-4E54-A6AC-2F10058E4B46}" destId="{0B9A9FD0-6F70-4DE6-8955-B5022626ECA1}" srcOrd="1" destOrd="0" presId="urn:microsoft.com/office/officeart/2005/8/layout/orgChart1"/>
    <dgm:cxn modelId="{05533DF4-1095-4CAB-B5AC-9B681174A4E4}" type="presParOf" srcId="{0B9A9FD0-6F70-4DE6-8955-B5022626ECA1}" destId="{B10E34E2-7C4D-41C9-B95D-76A7A4A8A6FA}" srcOrd="0" destOrd="0" presId="urn:microsoft.com/office/officeart/2005/8/layout/orgChart1"/>
    <dgm:cxn modelId="{13EE31A5-9F4D-40E4-B7BA-D365644C0D4D}" type="presParOf" srcId="{B10E34E2-7C4D-41C9-B95D-76A7A4A8A6FA}" destId="{1CC93212-DE58-4C7E-B5D3-8AAA1CA79ABA}" srcOrd="0" destOrd="0" presId="urn:microsoft.com/office/officeart/2005/8/layout/orgChart1"/>
    <dgm:cxn modelId="{3FCF8B4F-640C-46EB-AB8E-5E0ACE6E66EA}" type="presParOf" srcId="{B10E34E2-7C4D-41C9-B95D-76A7A4A8A6FA}" destId="{03374112-BAC7-406F-9E70-3A7A176E383F}" srcOrd="1" destOrd="0" presId="urn:microsoft.com/office/officeart/2005/8/layout/orgChart1"/>
    <dgm:cxn modelId="{A12FB55E-DBCB-4142-98B7-4698016E7D8E}" type="presParOf" srcId="{0B9A9FD0-6F70-4DE6-8955-B5022626ECA1}" destId="{2E26F6F2-9D94-4C9E-BFE6-A714031B1CE2}" srcOrd="1" destOrd="0" presId="urn:microsoft.com/office/officeart/2005/8/layout/orgChart1"/>
    <dgm:cxn modelId="{1EEC40DB-B8C5-4D54-9BDA-8DE936D17287}" type="presParOf" srcId="{0B9A9FD0-6F70-4DE6-8955-B5022626ECA1}" destId="{ACC0A28C-FCAB-46F6-A476-E52DA6BD4797}" srcOrd="2" destOrd="0" presId="urn:microsoft.com/office/officeart/2005/8/layout/orgChart1"/>
    <dgm:cxn modelId="{23B36337-2ECF-4E1D-AF57-7408BFFDAAB8}" type="presParOf" srcId="{FB8162C4-A632-45FD-B4F5-6B2DC5C2D9A1}" destId="{2CEF3BEB-42A1-42CD-A8D3-3A5B07BFF49A}" srcOrd="2" destOrd="0" presId="urn:microsoft.com/office/officeart/2005/8/layout/orgChart1"/>
    <dgm:cxn modelId="{1DD7585A-FAAD-4ED9-866C-480A73672701}" type="presParOf" srcId="{258F6EC3-BF2B-4FAE-B24A-F4635CA020AC}" destId="{6C1058BB-2958-4D6B-BF1C-D86E163F2432}" srcOrd="2" destOrd="0" presId="urn:microsoft.com/office/officeart/2005/8/layout/orgChart1"/>
    <dgm:cxn modelId="{A95E962D-47A5-4BA7-A99C-418BBF1F1CE4}" type="presParOf" srcId="{258F6EC3-BF2B-4FAE-B24A-F4635CA020AC}" destId="{C1F7AC6B-9FB1-451A-B48E-4B99D6440B07}" srcOrd="3" destOrd="0" presId="urn:microsoft.com/office/officeart/2005/8/layout/orgChart1"/>
    <dgm:cxn modelId="{70172F66-0460-4B7A-B104-31B3B856D79B}" type="presParOf" srcId="{C1F7AC6B-9FB1-451A-B48E-4B99D6440B07}" destId="{B41B0204-844B-48C0-80C0-DA586B5C3902}" srcOrd="0" destOrd="0" presId="urn:microsoft.com/office/officeart/2005/8/layout/orgChart1"/>
    <dgm:cxn modelId="{610F8320-481E-460A-9EB3-9DD94C054537}" type="presParOf" srcId="{B41B0204-844B-48C0-80C0-DA586B5C3902}" destId="{7DF7A4D9-0699-4F2B-92D4-CE8244616EF4}" srcOrd="0" destOrd="0" presId="urn:microsoft.com/office/officeart/2005/8/layout/orgChart1"/>
    <dgm:cxn modelId="{29F7F538-07E9-4249-BFB9-5FB3BB32B653}" type="presParOf" srcId="{B41B0204-844B-48C0-80C0-DA586B5C3902}" destId="{F34E52CD-DD40-42F4-8BA4-F5B80B1AA03D}" srcOrd="1" destOrd="0" presId="urn:microsoft.com/office/officeart/2005/8/layout/orgChart1"/>
    <dgm:cxn modelId="{00F4B54C-DCD6-4CE3-B84F-F1FCFE8A9E4B}" type="presParOf" srcId="{C1F7AC6B-9FB1-451A-B48E-4B99D6440B07}" destId="{9817EBBE-C8DC-45E6-AA27-A44D23AE393A}" srcOrd="1" destOrd="0" presId="urn:microsoft.com/office/officeart/2005/8/layout/orgChart1"/>
    <dgm:cxn modelId="{112EB468-8BC0-42F8-AD2F-1509278F6C20}" type="presParOf" srcId="{9817EBBE-C8DC-45E6-AA27-A44D23AE393A}" destId="{51654E23-8BED-44F2-BF10-AAD6E56DF347}" srcOrd="0" destOrd="0" presId="urn:microsoft.com/office/officeart/2005/8/layout/orgChart1"/>
    <dgm:cxn modelId="{62BD971F-CF10-4958-A561-A6B8F9C786C9}" type="presParOf" srcId="{9817EBBE-C8DC-45E6-AA27-A44D23AE393A}" destId="{BD8E9114-A610-4E53-80EC-5B792AAEA778}" srcOrd="1" destOrd="0" presId="urn:microsoft.com/office/officeart/2005/8/layout/orgChart1"/>
    <dgm:cxn modelId="{EFFAC3F3-F9AE-4322-8540-B67790D31298}" type="presParOf" srcId="{BD8E9114-A610-4E53-80EC-5B792AAEA778}" destId="{D40522CD-16C0-44DC-B9B2-C4F34598A073}" srcOrd="0" destOrd="0" presId="urn:microsoft.com/office/officeart/2005/8/layout/orgChart1"/>
    <dgm:cxn modelId="{7881CA53-35DC-4DBF-BEA0-E65B731E0D90}" type="presParOf" srcId="{D40522CD-16C0-44DC-B9B2-C4F34598A073}" destId="{D27702B8-D0D8-4356-AA03-6CD62B3834BA}" srcOrd="0" destOrd="0" presId="urn:microsoft.com/office/officeart/2005/8/layout/orgChart1"/>
    <dgm:cxn modelId="{1A2DAB09-5841-4B06-AAEC-16940CB75EE6}" type="presParOf" srcId="{D40522CD-16C0-44DC-B9B2-C4F34598A073}" destId="{3001E2C1-43C4-4E7C-B4E3-14F003EF0B58}" srcOrd="1" destOrd="0" presId="urn:microsoft.com/office/officeart/2005/8/layout/orgChart1"/>
    <dgm:cxn modelId="{419CD2CD-08CF-4077-9DB0-CA897B5B728C}" type="presParOf" srcId="{BD8E9114-A610-4E53-80EC-5B792AAEA778}" destId="{2E59F848-28D2-425E-9624-68F78A7D60A9}" srcOrd="1" destOrd="0" presId="urn:microsoft.com/office/officeart/2005/8/layout/orgChart1"/>
    <dgm:cxn modelId="{ACDCCFB8-3552-4839-AF1A-402775D51BE9}" type="presParOf" srcId="{BD8E9114-A610-4E53-80EC-5B792AAEA778}" destId="{9DC28495-C3EB-4B2F-96E0-EF228AD12FD2}" srcOrd="2" destOrd="0" presId="urn:microsoft.com/office/officeart/2005/8/layout/orgChart1"/>
    <dgm:cxn modelId="{FB743E0D-DE50-4EF2-A619-65A6E8C63ECE}" type="presParOf" srcId="{C1F7AC6B-9FB1-451A-B48E-4B99D6440B07}" destId="{F60603C5-CF3D-440D-8EA0-FD86D60EDB4D}" srcOrd="2" destOrd="0" presId="urn:microsoft.com/office/officeart/2005/8/layout/orgChart1"/>
    <dgm:cxn modelId="{1FBAA01B-6605-4016-8F93-DBBBE5BB1F8E}" type="presParOf" srcId="{258F6EC3-BF2B-4FAE-B24A-F4635CA020AC}" destId="{79B63F42-AB23-4618-99B7-D4E60DC4BE2E}" srcOrd="4" destOrd="0" presId="urn:microsoft.com/office/officeart/2005/8/layout/orgChart1"/>
    <dgm:cxn modelId="{2D5C1040-915F-4DD9-8D2E-F6E503BB9C3E}" type="presParOf" srcId="{258F6EC3-BF2B-4FAE-B24A-F4635CA020AC}" destId="{9AB31F8C-B000-4484-9C98-D44A6071C86A}" srcOrd="5" destOrd="0" presId="urn:microsoft.com/office/officeart/2005/8/layout/orgChart1"/>
    <dgm:cxn modelId="{550D5D99-4FF0-42BF-BE31-0D1EC42DF36E}" type="presParOf" srcId="{9AB31F8C-B000-4484-9C98-D44A6071C86A}" destId="{6AC4A247-A2FD-4C74-88DA-B62E4536F98D}" srcOrd="0" destOrd="0" presId="urn:microsoft.com/office/officeart/2005/8/layout/orgChart1"/>
    <dgm:cxn modelId="{3C1B0510-53E5-49B4-B554-32B232AEB37B}" type="presParOf" srcId="{6AC4A247-A2FD-4C74-88DA-B62E4536F98D}" destId="{3BCB9D17-76D1-4DA3-BF92-D6B5BE420555}" srcOrd="0" destOrd="0" presId="urn:microsoft.com/office/officeart/2005/8/layout/orgChart1"/>
    <dgm:cxn modelId="{9C648C6C-E4F4-4F9A-997F-B6A91502EB01}" type="presParOf" srcId="{6AC4A247-A2FD-4C74-88DA-B62E4536F98D}" destId="{346B380A-9894-43D5-BB51-FBC912353A84}" srcOrd="1" destOrd="0" presId="urn:microsoft.com/office/officeart/2005/8/layout/orgChart1"/>
    <dgm:cxn modelId="{79F970F4-3D78-47B0-B3B1-CAFFBC0C42D2}" type="presParOf" srcId="{9AB31F8C-B000-4484-9C98-D44A6071C86A}" destId="{C33BDE2C-2346-46C6-BBE5-1A18DEC00718}" srcOrd="1" destOrd="0" presId="urn:microsoft.com/office/officeart/2005/8/layout/orgChart1"/>
    <dgm:cxn modelId="{E724A69E-47DC-4D21-84A1-EB6B516F1DC8}" type="presParOf" srcId="{C33BDE2C-2346-46C6-BBE5-1A18DEC00718}" destId="{9BFA5157-D713-460C-BB36-C08BD81999DE}" srcOrd="0" destOrd="0" presId="urn:microsoft.com/office/officeart/2005/8/layout/orgChart1"/>
    <dgm:cxn modelId="{EAC2B566-6541-4BAA-B329-D3DB909CCCB1}" type="presParOf" srcId="{C33BDE2C-2346-46C6-BBE5-1A18DEC00718}" destId="{7E71BCC6-FB7C-451D-9EE3-E832248A36A6}" srcOrd="1" destOrd="0" presId="urn:microsoft.com/office/officeart/2005/8/layout/orgChart1"/>
    <dgm:cxn modelId="{CA02D599-F0A1-401C-8A12-691DE74F0127}" type="presParOf" srcId="{7E71BCC6-FB7C-451D-9EE3-E832248A36A6}" destId="{18ADAC69-FFFD-4A40-80B1-D83C16EA85CE}" srcOrd="0" destOrd="0" presId="urn:microsoft.com/office/officeart/2005/8/layout/orgChart1"/>
    <dgm:cxn modelId="{B6A9E6BA-E388-4D04-84E5-4BCA5322DCE8}" type="presParOf" srcId="{18ADAC69-FFFD-4A40-80B1-D83C16EA85CE}" destId="{6F29B147-1EEC-4A87-86BD-39B25DCB46BB}" srcOrd="0" destOrd="0" presId="urn:microsoft.com/office/officeart/2005/8/layout/orgChart1"/>
    <dgm:cxn modelId="{B777249E-7E9A-458F-9F0A-710A62A19222}" type="presParOf" srcId="{18ADAC69-FFFD-4A40-80B1-D83C16EA85CE}" destId="{E4838A7F-059C-474E-8A08-EF693008C453}" srcOrd="1" destOrd="0" presId="urn:microsoft.com/office/officeart/2005/8/layout/orgChart1"/>
    <dgm:cxn modelId="{2ACA50C5-ECDC-4DB7-A67C-C634F5B99B8D}" type="presParOf" srcId="{7E71BCC6-FB7C-451D-9EE3-E832248A36A6}" destId="{C2B30C68-158D-469E-AC22-01DA46AD8A80}" srcOrd="1" destOrd="0" presId="urn:microsoft.com/office/officeart/2005/8/layout/orgChart1"/>
    <dgm:cxn modelId="{F19976AB-C98D-481E-85FD-CFE73E027810}" type="presParOf" srcId="{7E71BCC6-FB7C-451D-9EE3-E832248A36A6}" destId="{59B549C6-F5E0-420E-B1C6-D73D5BB7A6CC}" srcOrd="2" destOrd="0" presId="urn:microsoft.com/office/officeart/2005/8/layout/orgChart1"/>
    <dgm:cxn modelId="{D6946685-CF67-4BEC-AA02-BB24C51B6DF2}" type="presParOf" srcId="{9AB31F8C-B000-4484-9C98-D44A6071C86A}" destId="{BEAA5B73-1E0A-4694-971D-3AC3C83350A4}" srcOrd="2" destOrd="0" presId="urn:microsoft.com/office/officeart/2005/8/layout/orgChart1"/>
    <dgm:cxn modelId="{EE677FBE-91CF-4341-93DA-83C575E3AD79}" type="presParOf" srcId="{258F6EC3-BF2B-4FAE-B24A-F4635CA020AC}" destId="{961B5DF1-56BA-4F94-9C2E-F7637AF4888A}" srcOrd="6" destOrd="0" presId="urn:microsoft.com/office/officeart/2005/8/layout/orgChart1"/>
    <dgm:cxn modelId="{BA70CAC9-2B8D-4670-A68D-E9EE43A5C8B7}" type="presParOf" srcId="{258F6EC3-BF2B-4FAE-B24A-F4635CA020AC}" destId="{0825ABD6-1B81-4DD7-8247-FFA4D67FFD04}" srcOrd="7" destOrd="0" presId="urn:microsoft.com/office/officeart/2005/8/layout/orgChart1"/>
    <dgm:cxn modelId="{4B624CF9-2303-45BB-BED2-BF56D4ABE3E7}" type="presParOf" srcId="{0825ABD6-1B81-4DD7-8247-FFA4D67FFD04}" destId="{2D935053-3249-4C7E-A5DC-1451BAAC0377}" srcOrd="0" destOrd="0" presId="urn:microsoft.com/office/officeart/2005/8/layout/orgChart1"/>
    <dgm:cxn modelId="{E82B969A-B845-40DC-A992-221CF67A5926}" type="presParOf" srcId="{2D935053-3249-4C7E-A5DC-1451BAAC0377}" destId="{7A1BD498-4DF6-4260-AC2E-DA35A6AD35F0}" srcOrd="0" destOrd="0" presId="urn:microsoft.com/office/officeart/2005/8/layout/orgChart1"/>
    <dgm:cxn modelId="{61F10FCB-1019-44E7-AEDB-1A33B7E07AD4}" type="presParOf" srcId="{2D935053-3249-4C7E-A5DC-1451BAAC0377}" destId="{95F779A3-0EB8-400B-A979-A3DE603DD47D}" srcOrd="1" destOrd="0" presId="urn:microsoft.com/office/officeart/2005/8/layout/orgChart1"/>
    <dgm:cxn modelId="{C40C23B9-F21E-407F-9507-126A2ED6DF04}" type="presParOf" srcId="{0825ABD6-1B81-4DD7-8247-FFA4D67FFD04}" destId="{4024409D-3D62-402A-80FE-5373BEBA3A4C}" srcOrd="1" destOrd="0" presId="urn:microsoft.com/office/officeart/2005/8/layout/orgChart1"/>
    <dgm:cxn modelId="{C94CA46F-ECAF-4845-B142-22C624A8A3E0}" type="presParOf" srcId="{4024409D-3D62-402A-80FE-5373BEBA3A4C}" destId="{2779703F-3571-4F20-969E-4EE1D0197A87}" srcOrd="0" destOrd="0" presId="urn:microsoft.com/office/officeart/2005/8/layout/orgChart1"/>
    <dgm:cxn modelId="{688CE1FE-028D-4D67-9AB9-C7EFE8FFC02A}" type="presParOf" srcId="{4024409D-3D62-402A-80FE-5373BEBA3A4C}" destId="{B3D5D904-9420-4A49-BFEF-B5CAC275CA98}" srcOrd="1" destOrd="0" presId="urn:microsoft.com/office/officeart/2005/8/layout/orgChart1"/>
    <dgm:cxn modelId="{5486DE20-88C4-4A5E-A680-129953FDE037}" type="presParOf" srcId="{B3D5D904-9420-4A49-BFEF-B5CAC275CA98}" destId="{F5C095F0-77D8-4BE9-95AE-9CB17161170C}" srcOrd="0" destOrd="0" presId="urn:microsoft.com/office/officeart/2005/8/layout/orgChart1"/>
    <dgm:cxn modelId="{8CA12A20-C0C7-4111-BB2D-B6E4CBFD7A73}" type="presParOf" srcId="{F5C095F0-77D8-4BE9-95AE-9CB17161170C}" destId="{8BBC95DF-D670-4A65-BC97-9B6B10218696}" srcOrd="0" destOrd="0" presId="urn:microsoft.com/office/officeart/2005/8/layout/orgChart1"/>
    <dgm:cxn modelId="{D0039F18-3635-48BE-BDE5-243560C66C43}" type="presParOf" srcId="{F5C095F0-77D8-4BE9-95AE-9CB17161170C}" destId="{5BC710B5-F34F-4052-9335-CC80D8126D64}" srcOrd="1" destOrd="0" presId="urn:microsoft.com/office/officeart/2005/8/layout/orgChart1"/>
    <dgm:cxn modelId="{497FF29C-F184-4863-886C-240BAC2D715A}" type="presParOf" srcId="{B3D5D904-9420-4A49-BFEF-B5CAC275CA98}" destId="{8FDB7292-EB68-4BFB-B50B-42DBE8CAF247}" srcOrd="1" destOrd="0" presId="urn:microsoft.com/office/officeart/2005/8/layout/orgChart1"/>
    <dgm:cxn modelId="{740C34E8-B68C-4162-B3FD-07ADFDF065FE}" type="presParOf" srcId="{B3D5D904-9420-4A49-BFEF-B5CAC275CA98}" destId="{E3881B10-798A-4687-875A-2AE6D7CE9794}" srcOrd="2" destOrd="0" presId="urn:microsoft.com/office/officeart/2005/8/layout/orgChart1"/>
    <dgm:cxn modelId="{7E4A6F9F-7F7B-4E36-8E9A-4B6DE4AACE36}" type="presParOf" srcId="{0825ABD6-1B81-4DD7-8247-FFA4D67FFD04}" destId="{C012C142-1A51-430C-B446-5B58B10898FD}" srcOrd="2" destOrd="0" presId="urn:microsoft.com/office/officeart/2005/8/layout/orgChart1"/>
    <dgm:cxn modelId="{E4B01204-2DC2-4502-9A01-7885A470ADB8}" type="presParOf" srcId="{B289AD7B-41BE-41B5-B27C-A4CDB852165D}" destId="{7DE5E173-E471-47AB-8F2B-14618C7A87DA}" srcOrd="2" destOrd="0" presId="urn:microsoft.com/office/officeart/2005/8/layout/orgChart1"/>
    <dgm:cxn modelId="{567241E2-B94F-4E83-992B-7D559CDFDCC9}" type="presParOf" srcId="{7DE5E173-E471-47AB-8F2B-14618C7A87DA}" destId="{4CC9F163-8FF6-4909-B6A0-9A2A2341A584}" srcOrd="0" destOrd="0" presId="urn:microsoft.com/office/officeart/2005/8/layout/orgChart1"/>
    <dgm:cxn modelId="{8D5038B3-6C42-4AF0-8B88-461184BF6CEA}" type="presParOf" srcId="{7DE5E173-E471-47AB-8F2B-14618C7A87DA}" destId="{25A5F810-2ECD-4A79-8FAD-36C22D9E9CD4}" srcOrd="1" destOrd="0" presId="urn:microsoft.com/office/officeart/2005/8/layout/orgChart1"/>
    <dgm:cxn modelId="{9576A362-E015-4E65-9CDF-11BCAC5A22C0}" type="presParOf" srcId="{25A5F810-2ECD-4A79-8FAD-36C22D9E9CD4}" destId="{AF89F30C-3247-4A05-AA9C-924CAA43B904}" srcOrd="0" destOrd="0" presId="urn:microsoft.com/office/officeart/2005/8/layout/orgChart1"/>
    <dgm:cxn modelId="{C9809291-5E7E-4769-B3AD-E27B75BE2A30}" type="presParOf" srcId="{AF89F30C-3247-4A05-AA9C-924CAA43B904}" destId="{9222DB90-0587-488B-8DC4-CED132C014AD}" srcOrd="0" destOrd="0" presId="urn:microsoft.com/office/officeart/2005/8/layout/orgChart1"/>
    <dgm:cxn modelId="{B52B9753-4B42-44EF-8F2C-E057811E3039}" type="presParOf" srcId="{AF89F30C-3247-4A05-AA9C-924CAA43B904}" destId="{B79D4050-6D52-4990-A4B3-61478C452D74}" srcOrd="1" destOrd="0" presId="urn:microsoft.com/office/officeart/2005/8/layout/orgChart1"/>
    <dgm:cxn modelId="{E5E14F4C-AEB4-401E-BA2C-2D333E140C93}" type="presParOf" srcId="{25A5F810-2ECD-4A79-8FAD-36C22D9E9CD4}" destId="{5EB21A0C-117E-4785-8F07-1F808178DF18}" srcOrd="1" destOrd="0" presId="urn:microsoft.com/office/officeart/2005/8/layout/orgChart1"/>
    <dgm:cxn modelId="{6A71D923-8AF3-4CC9-A311-2F78707C003D}" type="presParOf" srcId="{25A5F810-2ECD-4A79-8FAD-36C22D9E9CD4}" destId="{0E866902-2157-4A21-BA2D-EB767492B1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FF150E1-732C-478B-BD78-17F594EBFF12}" type="asst">
      <dgm:prSet phldrT="[Text]"/>
      <dgm:spPr/>
      <dgm:t>
        <a:bodyPr/>
        <a:lstStyle/>
        <a:p>
          <a:r>
            <a:rPr lang="en-US" dirty="0" smtClean="0"/>
            <a:t>Program Manager</a:t>
          </a:r>
          <a:endParaRPr lang="en-US" dirty="0"/>
        </a:p>
      </dgm:t>
    </dgm:pt>
    <dgm:pt modelId="{40D3AB9B-6CF7-435F-80A8-71E2E0CE1488}" type="parTrans" cxnId="{BE5E7C03-A5D9-4699-949B-36B18163557B}">
      <dgm:prSet/>
      <dgm:spPr/>
      <dgm:t>
        <a:bodyPr/>
        <a:lstStyle/>
        <a:p>
          <a:endParaRPr lang="en-US"/>
        </a:p>
      </dgm:t>
    </dgm:pt>
    <dgm:pt modelId="{FC234D6D-C48E-465E-8FC9-FAAF8C817991}" type="sibTrans" cxnId="{BE5E7C03-A5D9-4699-949B-36B18163557B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CC085FFF-4649-4A9F-AF51-4A82CFBD17AC}">
      <dgm:prSet/>
      <dgm:spPr/>
      <dgm:t>
        <a:bodyPr/>
        <a:lstStyle/>
        <a:p>
          <a:r>
            <a:rPr lang="en-US" dirty="0" smtClean="0"/>
            <a:t>Security Frameworks &amp; Standards</a:t>
          </a:r>
          <a:endParaRPr lang="en-US" dirty="0"/>
        </a:p>
      </dgm:t>
    </dgm:pt>
    <dgm:pt modelId="{C39F9F7D-119D-46DD-90EA-844A84ECB600}" type="parTrans" cxnId="{3E3496DA-03A0-4328-B00A-6AE36972B499}">
      <dgm:prSet/>
      <dgm:spPr/>
      <dgm:t>
        <a:bodyPr/>
        <a:lstStyle/>
        <a:p>
          <a:endParaRPr lang="en-US"/>
        </a:p>
      </dgm:t>
    </dgm:pt>
    <dgm:pt modelId="{50A3394A-4789-4E1C-81A1-D5628FF71B47}" type="sibTrans" cxnId="{3E3496DA-03A0-4328-B00A-6AE36972B499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4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5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4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961B5DF1-56BA-4F94-9C2E-F7637AF4888A}" type="pres">
      <dgm:prSet presAssocID="{C39F9F7D-119D-46DD-90EA-844A84ECB600}" presName="Name37" presStyleLbl="parChTrans1D2" presStyleIdx="3" presStyleCnt="5"/>
      <dgm:spPr/>
      <dgm:t>
        <a:bodyPr/>
        <a:lstStyle/>
        <a:p>
          <a:endParaRPr lang="en-US"/>
        </a:p>
      </dgm:t>
    </dgm:pt>
    <dgm:pt modelId="{0825ABD6-1B81-4DD7-8247-FFA4D67FFD04}" type="pres">
      <dgm:prSet presAssocID="{CC085FFF-4649-4A9F-AF51-4A82CFBD17AC}" presName="hierRoot2" presStyleCnt="0">
        <dgm:presLayoutVars>
          <dgm:hierBranch val="init"/>
        </dgm:presLayoutVars>
      </dgm:prSet>
      <dgm:spPr/>
    </dgm:pt>
    <dgm:pt modelId="{2D935053-3249-4C7E-A5DC-1451BAAC0377}" type="pres">
      <dgm:prSet presAssocID="{CC085FFF-4649-4A9F-AF51-4A82CFBD17AC}" presName="rootComposite" presStyleCnt="0"/>
      <dgm:spPr/>
    </dgm:pt>
    <dgm:pt modelId="{7A1BD498-4DF6-4260-AC2E-DA35A6AD35F0}" type="pres">
      <dgm:prSet presAssocID="{CC085FFF-4649-4A9F-AF51-4A82CFBD17A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779A3-0EB8-400B-A979-A3DE603DD47D}" type="pres">
      <dgm:prSet presAssocID="{CC085FFF-4649-4A9F-AF51-4A82CFBD17AC}" presName="rootConnector" presStyleLbl="node2" presStyleIdx="3" presStyleCnt="4"/>
      <dgm:spPr/>
      <dgm:t>
        <a:bodyPr/>
        <a:lstStyle/>
        <a:p>
          <a:endParaRPr lang="en-US"/>
        </a:p>
      </dgm:t>
    </dgm:pt>
    <dgm:pt modelId="{4024409D-3D62-402A-80FE-5373BEBA3A4C}" type="pres">
      <dgm:prSet presAssocID="{CC085FFF-4649-4A9F-AF51-4A82CFBD17AC}" presName="hierChild4" presStyleCnt="0"/>
      <dgm:spPr/>
    </dgm:pt>
    <dgm:pt modelId="{C012C142-1A51-430C-B446-5B58B10898FD}" type="pres">
      <dgm:prSet presAssocID="{CC085FFF-4649-4A9F-AF51-4A82CFBD17AC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  <dgm:pt modelId="{4CC9F163-8FF6-4909-B6A0-9A2A2341A584}" type="pres">
      <dgm:prSet presAssocID="{40D3AB9B-6CF7-435F-80A8-71E2E0CE1488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25A5F810-2ECD-4A79-8FAD-36C22D9E9CD4}" type="pres">
      <dgm:prSet presAssocID="{BFF150E1-732C-478B-BD78-17F594EBFF12}" presName="hierRoot3" presStyleCnt="0">
        <dgm:presLayoutVars>
          <dgm:hierBranch val="init"/>
        </dgm:presLayoutVars>
      </dgm:prSet>
      <dgm:spPr/>
    </dgm:pt>
    <dgm:pt modelId="{AF89F30C-3247-4A05-AA9C-924CAA43B904}" type="pres">
      <dgm:prSet presAssocID="{BFF150E1-732C-478B-BD78-17F594EBFF12}" presName="rootComposite3" presStyleCnt="0"/>
      <dgm:spPr/>
    </dgm:pt>
    <dgm:pt modelId="{9222DB90-0587-488B-8DC4-CED132C014AD}" type="pres">
      <dgm:prSet presAssocID="{BFF150E1-732C-478B-BD78-17F594EBFF1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D4050-6D52-4990-A4B3-61478C452D74}" type="pres">
      <dgm:prSet presAssocID="{BFF150E1-732C-478B-BD78-17F594EBFF12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EB21A0C-117E-4785-8F07-1F808178DF18}" type="pres">
      <dgm:prSet presAssocID="{BFF150E1-732C-478B-BD78-17F594EBFF12}" presName="hierChild6" presStyleCnt="0"/>
      <dgm:spPr/>
    </dgm:pt>
    <dgm:pt modelId="{0E866902-2157-4A21-BA2D-EB767492B16C}" type="pres">
      <dgm:prSet presAssocID="{BFF150E1-732C-478B-BD78-17F594EBFF12}" presName="hierChild7" presStyleCnt="0"/>
      <dgm:spPr/>
    </dgm:pt>
  </dgm:ptLst>
  <dgm:cxnLst>
    <dgm:cxn modelId="{2CEEDD0F-A6D0-400A-9E0F-998A3C914957}" type="presOf" srcId="{469AA122-8634-4087-9873-E583A0D7202F}" destId="{595A25AF-D59E-44FA-A87D-EEA5EF412E71}" srcOrd="0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1A7AC79A-F208-4B99-9DB6-3C13E98792DE}" type="presOf" srcId="{617075A9-2B92-41C3-8864-A0BF99FA6290}" destId="{3BCB9D17-76D1-4DA3-BF92-D6B5BE420555}" srcOrd="0" destOrd="0" presId="urn:microsoft.com/office/officeart/2005/8/layout/orgChart1"/>
    <dgm:cxn modelId="{CB47519E-B2C1-4524-B9CA-DD0CAC0F736A}" type="presOf" srcId="{BFF150E1-732C-478B-BD78-17F594EBFF12}" destId="{B79D4050-6D52-4990-A4B3-61478C452D74}" srcOrd="1" destOrd="0" presId="urn:microsoft.com/office/officeart/2005/8/layout/orgChart1"/>
    <dgm:cxn modelId="{5F16B6A7-91B0-46EE-A918-B2162E6468E8}" srcId="{AD036CD4-2098-4BA3-9067-73C1F69F2D19}" destId="{A641CBFE-FB98-4FB2-97E7-3FB7A02629F0}" srcOrd="1" destOrd="0" parTransId="{469AA122-8634-4087-9873-E583A0D7202F}" sibTransId="{0D77426A-3C71-4A8B-A238-E2EAE268A7ED}"/>
    <dgm:cxn modelId="{43F4DA04-2BD9-477C-B680-2466F6C3E7A3}" type="presOf" srcId="{CC085FFF-4649-4A9F-AF51-4A82CFBD17AC}" destId="{95F779A3-0EB8-400B-A979-A3DE603DD47D}" srcOrd="1" destOrd="0" presId="urn:microsoft.com/office/officeart/2005/8/layout/orgChart1"/>
    <dgm:cxn modelId="{9989EBD9-3B13-4EB2-A6D2-F76C3AA13045}" type="presOf" srcId="{AD036CD4-2098-4BA3-9067-73C1F69F2D19}" destId="{D8E24F66-FA48-4196-8085-53DB83FFDC67}" srcOrd="1" destOrd="0" presId="urn:microsoft.com/office/officeart/2005/8/layout/orgChart1"/>
    <dgm:cxn modelId="{20B07697-B9F3-4D87-AFC5-A9D8F54B5359}" type="presOf" srcId="{8C311414-290C-45B0-9FDD-9E32ADD8FC11}" destId="{6C1058BB-2958-4D6B-BF1C-D86E163F2432}" srcOrd="0" destOrd="0" presId="urn:microsoft.com/office/officeart/2005/8/layout/orgChart1"/>
    <dgm:cxn modelId="{D685ED5E-0607-461E-80CE-363BB4499F7A}" type="presOf" srcId="{B2210995-AB24-4ABD-8C3A-0DA0A2048C8E}" destId="{7DF7A4D9-0699-4F2B-92D4-CE8244616EF4}" srcOrd="0" destOrd="0" presId="urn:microsoft.com/office/officeart/2005/8/layout/orgChart1"/>
    <dgm:cxn modelId="{BE5E7C03-A5D9-4699-949B-36B18163557B}" srcId="{AD036CD4-2098-4BA3-9067-73C1F69F2D19}" destId="{BFF150E1-732C-478B-BD78-17F594EBFF12}" srcOrd="0" destOrd="0" parTransId="{40D3AB9B-6CF7-435F-80A8-71E2E0CE1488}" sibTransId="{FC234D6D-C48E-465E-8FC9-FAAF8C817991}"/>
    <dgm:cxn modelId="{8978B57D-2988-4C4A-B7B8-3CA8399A02B1}" type="presOf" srcId="{C39F9F7D-119D-46DD-90EA-844A84ECB600}" destId="{961B5DF1-56BA-4F94-9C2E-F7637AF4888A}" srcOrd="0" destOrd="0" presId="urn:microsoft.com/office/officeart/2005/8/layout/orgChart1"/>
    <dgm:cxn modelId="{3FA67596-84B6-49A7-B7B2-E0F5149449EE}" srcId="{AD036CD4-2098-4BA3-9067-73C1F69F2D19}" destId="{617075A9-2B92-41C3-8864-A0BF99FA6290}" srcOrd="3" destOrd="0" parTransId="{927FDD2C-B758-4F12-BEB2-7848BFCDDF42}" sibTransId="{0695C76F-1CBE-439D-A8D4-43E433BCBED3}"/>
    <dgm:cxn modelId="{65DA154B-8509-44F1-A5F4-40C8B48E8D79}" type="presOf" srcId="{617075A9-2B92-41C3-8864-A0BF99FA6290}" destId="{346B380A-9894-43D5-BB51-FBC912353A84}" srcOrd="1" destOrd="0" presId="urn:microsoft.com/office/officeart/2005/8/layout/orgChart1"/>
    <dgm:cxn modelId="{08C1F0FF-3B31-4ECF-A28E-7C216B7BFF8A}" type="presOf" srcId="{A641CBFE-FB98-4FB2-97E7-3FB7A02629F0}" destId="{49C76E04-A5B2-45B6-BD43-3DF13ED18B8D}" srcOrd="1" destOrd="0" presId="urn:microsoft.com/office/officeart/2005/8/layout/orgChart1"/>
    <dgm:cxn modelId="{E34ABFAB-3A20-4C89-BB05-C31FD4E80651}" type="presOf" srcId="{A641CBFE-FB98-4FB2-97E7-3FB7A02629F0}" destId="{D44E0023-0A1E-46AC-81F7-FB46FB426148}" srcOrd="0" destOrd="0" presId="urn:microsoft.com/office/officeart/2005/8/layout/orgChart1"/>
    <dgm:cxn modelId="{1F9068E8-ED16-4186-8998-32B2D7B4C9B0}" type="presOf" srcId="{40D3AB9B-6CF7-435F-80A8-71E2E0CE1488}" destId="{4CC9F163-8FF6-4909-B6A0-9A2A2341A584}" srcOrd="0" destOrd="0" presId="urn:microsoft.com/office/officeart/2005/8/layout/orgChart1"/>
    <dgm:cxn modelId="{FAA2C67D-A682-404B-8AD9-273417AE3484}" type="presOf" srcId="{BFF150E1-732C-478B-BD78-17F594EBFF12}" destId="{9222DB90-0587-488B-8DC4-CED132C014AD}" srcOrd="0" destOrd="0" presId="urn:microsoft.com/office/officeart/2005/8/layout/orgChart1"/>
    <dgm:cxn modelId="{3E3496DA-03A0-4328-B00A-6AE36972B499}" srcId="{AD036CD4-2098-4BA3-9067-73C1F69F2D19}" destId="{CC085FFF-4649-4A9F-AF51-4A82CFBD17AC}" srcOrd="4" destOrd="0" parTransId="{C39F9F7D-119D-46DD-90EA-844A84ECB600}" sibTransId="{50A3394A-4789-4E1C-81A1-D5628FF71B47}"/>
    <dgm:cxn modelId="{E0F8AC0D-7139-433E-B2FC-164C9D586F01}" type="presOf" srcId="{CC085FFF-4649-4A9F-AF51-4A82CFBD17AC}" destId="{7A1BD498-4DF6-4260-AC2E-DA35A6AD35F0}" srcOrd="0" destOrd="0" presId="urn:microsoft.com/office/officeart/2005/8/layout/orgChart1"/>
    <dgm:cxn modelId="{288EEC13-D046-493F-B259-51046723DC24}" type="presOf" srcId="{927FDD2C-B758-4F12-BEB2-7848BFCDDF42}" destId="{79B63F42-AB23-4618-99B7-D4E60DC4BE2E}" srcOrd="0" destOrd="0" presId="urn:microsoft.com/office/officeart/2005/8/layout/orgChart1"/>
    <dgm:cxn modelId="{B72BB96D-6B55-422B-9DF8-2DD1C3BDF326}" type="presOf" srcId="{B2210995-AB24-4ABD-8C3A-0DA0A2048C8E}" destId="{F34E52CD-DD40-42F4-8BA4-F5B80B1AA03D}" srcOrd="1" destOrd="0" presId="urn:microsoft.com/office/officeart/2005/8/layout/orgChart1"/>
    <dgm:cxn modelId="{ADEBC3B8-074B-4F1D-839B-5F5428DE76AA}" type="presOf" srcId="{5D259944-9DA9-4FF6-96E1-B1E33BE28A83}" destId="{B6022E4D-8846-46DA-AE3A-9DFC5EE85B0C}" srcOrd="0" destOrd="0" presId="urn:microsoft.com/office/officeart/2005/8/layout/orgChart1"/>
    <dgm:cxn modelId="{5C12481E-5479-497F-B6C3-019D3281228D}" type="presOf" srcId="{AD036CD4-2098-4BA3-9067-73C1F69F2D19}" destId="{2A57CFC5-92A3-4EDB-80BA-FEFBEFEA45D0}" srcOrd="0" destOrd="0" presId="urn:microsoft.com/office/officeart/2005/8/layout/orgChart1"/>
    <dgm:cxn modelId="{5868C01E-40FD-4EAA-8947-BE123E8A0E5A}" srcId="{AD036CD4-2098-4BA3-9067-73C1F69F2D19}" destId="{B2210995-AB24-4ABD-8C3A-0DA0A2048C8E}" srcOrd="2" destOrd="0" parTransId="{8C311414-290C-45B0-9FDD-9E32ADD8FC11}" sibTransId="{7320AC31-6501-44F9-8F73-A489CB28A444}"/>
    <dgm:cxn modelId="{3A641C9F-90BD-4C87-A43E-23E962D8E243}" type="presParOf" srcId="{B6022E4D-8846-46DA-AE3A-9DFC5EE85B0C}" destId="{B289AD7B-41BE-41B5-B27C-A4CDB852165D}" srcOrd="0" destOrd="0" presId="urn:microsoft.com/office/officeart/2005/8/layout/orgChart1"/>
    <dgm:cxn modelId="{1A3530F7-C077-439A-957A-18A28D300CFA}" type="presParOf" srcId="{B289AD7B-41BE-41B5-B27C-A4CDB852165D}" destId="{6775A624-6658-4B2E-9431-C21A9D968934}" srcOrd="0" destOrd="0" presId="urn:microsoft.com/office/officeart/2005/8/layout/orgChart1"/>
    <dgm:cxn modelId="{3B79935C-B937-46B7-907D-A4F288691CD2}" type="presParOf" srcId="{6775A624-6658-4B2E-9431-C21A9D968934}" destId="{2A57CFC5-92A3-4EDB-80BA-FEFBEFEA45D0}" srcOrd="0" destOrd="0" presId="urn:microsoft.com/office/officeart/2005/8/layout/orgChart1"/>
    <dgm:cxn modelId="{C8837C94-F19D-4E87-ACA2-1289CFFFA9ED}" type="presParOf" srcId="{6775A624-6658-4B2E-9431-C21A9D968934}" destId="{D8E24F66-FA48-4196-8085-53DB83FFDC67}" srcOrd="1" destOrd="0" presId="urn:microsoft.com/office/officeart/2005/8/layout/orgChart1"/>
    <dgm:cxn modelId="{773DB9CC-56D3-47C3-A18D-E4D91DA0AB9E}" type="presParOf" srcId="{B289AD7B-41BE-41B5-B27C-A4CDB852165D}" destId="{258F6EC3-BF2B-4FAE-B24A-F4635CA020AC}" srcOrd="1" destOrd="0" presId="urn:microsoft.com/office/officeart/2005/8/layout/orgChart1"/>
    <dgm:cxn modelId="{60F70587-E236-4509-A24A-F7134A0EEA35}" type="presParOf" srcId="{258F6EC3-BF2B-4FAE-B24A-F4635CA020AC}" destId="{595A25AF-D59E-44FA-A87D-EEA5EF412E71}" srcOrd="0" destOrd="0" presId="urn:microsoft.com/office/officeart/2005/8/layout/orgChart1"/>
    <dgm:cxn modelId="{AE447DE0-36E8-4065-8B9E-5C29036D83BC}" type="presParOf" srcId="{258F6EC3-BF2B-4FAE-B24A-F4635CA020AC}" destId="{FB8162C4-A632-45FD-B4F5-6B2DC5C2D9A1}" srcOrd="1" destOrd="0" presId="urn:microsoft.com/office/officeart/2005/8/layout/orgChart1"/>
    <dgm:cxn modelId="{CF57AB70-68FF-48E3-8FD2-B16AD06C07F5}" type="presParOf" srcId="{FB8162C4-A632-45FD-B4F5-6B2DC5C2D9A1}" destId="{5307EC6F-78EF-4D6A-A8F3-075A45A2742D}" srcOrd="0" destOrd="0" presId="urn:microsoft.com/office/officeart/2005/8/layout/orgChart1"/>
    <dgm:cxn modelId="{901F9378-03A2-42E9-A4DD-06CF7C39825F}" type="presParOf" srcId="{5307EC6F-78EF-4D6A-A8F3-075A45A2742D}" destId="{D44E0023-0A1E-46AC-81F7-FB46FB426148}" srcOrd="0" destOrd="0" presId="urn:microsoft.com/office/officeart/2005/8/layout/orgChart1"/>
    <dgm:cxn modelId="{5D7CF4C7-F996-464C-91C8-BDE2A73971C6}" type="presParOf" srcId="{5307EC6F-78EF-4D6A-A8F3-075A45A2742D}" destId="{49C76E04-A5B2-45B6-BD43-3DF13ED18B8D}" srcOrd="1" destOrd="0" presId="urn:microsoft.com/office/officeart/2005/8/layout/orgChart1"/>
    <dgm:cxn modelId="{8BC68E79-68A1-433A-A5D6-A73971FE2A55}" type="presParOf" srcId="{FB8162C4-A632-45FD-B4F5-6B2DC5C2D9A1}" destId="{66C57E74-E63F-4E54-A6AC-2F10058E4B46}" srcOrd="1" destOrd="0" presId="urn:microsoft.com/office/officeart/2005/8/layout/orgChart1"/>
    <dgm:cxn modelId="{4B1158F9-51BD-40B9-9349-C4854BD1963B}" type="presParOf" srcId="{FB8162C4-A632-45FD-B4F5-6B2DC5C2D9A1}" destId="{2CEF3BEB-42A1-42CD-A8D3-3A5B07BFF49A}" srcOrd="2" destOrd="0" presId="urn:microsoft.com/office/officeart/2005/8/layout/orgChart1"/>
    <dgm:cxn modelId="{B5D396B0-E961-47E5-9BCD-8AD1470B0DE4}" type="presParOf" srcId="{258F6EC3-BF2B-4FAE-B24A-F4635CA020AC}" destId="{6C1058BB-2958-4D6B-BF1C-D86E163F2432}" srcOrd="2" destOrd="0" presId="urn:microsoft.com/office/officeart/2005/8/layout/orgChart1"/>
    <dgm:cxn modelId="{91179B73-BF0F-4CB4-A887-EAF4CCDFB945}" type="presParOf" srcId="{258F6EC3-BF2B-4FAE-B24A-F4635CA020AC}" destId="{C1F7AC6B-9FB1-451A-B48E-4B99D6440B07}" srcOrd="3" destOrd="0" presId="urn:microsoft.com/office/officeart/2005/8/layout/orgChart1"/>
    <dgm:cxn modelId="{5B79B416-E87E-4AAC-BC04-BCC275CA7580}" type="presParOf" srcId="{C1F7AC6B-9FB1-451A-B48E-4B99D6440B07}" destId="{B41B0204-844B-48C0-80C0-DA586B5C3902}" srcOrd="0" destOrd="0" presId="urn:microsoft.com/office/officeart/2005/8/layout/orgChart1"/>
    <dgm:cxn modelId="{FF803140-A94C-422D-8926-D0700F9283D5}" type="presParOf" srcId="{B41B0204-844B-48C0-80C0-DA586B5C3902}" destId="{7DF7A4D9-0699-4F2B-92D4-CE8244616EF4}" srcOrd="0" destOrd="0" presId="urn:microsoft.com/office/officeart/2005/8/layout/orgChart1"/>
    <dgm:cxn modelId="{F74FA748-AD90-416A-BB22-EB3B4396B354}" type="presParOf" srcId="{B41B0204-844B-48C0-80C0-DA586B5C3902}" destId="{F34E52CD-DD40-42F4-8BA4-F5B80B1AA03D}" srcOrd="1" destOrd="0" presId="urn:microsoft.com/office/officeart/2005/8/layout/orgChart1"/>
    <dgm:cxn modelId="{9989A666-A68B-4125-A1C8-67E473585F87}" type="presParOf" srcId="{C1F7AC6B-9FB1-451A-B48E-4B99D6440B07}" destId="{9817EBBE-C8DC-45E6-AA27-A44D23AE393A}" srcOrd="1" destOrd="0" presId="urn:microsoft.com/office/officeart/2005/8/layout/orgChart1"/>
    <dgm:cxn modelId="{BF38E1FA-A423-4737-83A9-2FB9DBFF5B6B}" type="presParOf" srcId="{C1F7AC6B-9FB1-451A-B48E-4B99D6440B07}" destId="{F60603C5-CF3D-440D-8EA0-FD86D60EDB4D}" srcOrd="2" destOrd="0" presId="urn:microsoft.com/office/officeart/2005/8/layout/orgChart1"/>
    <dgm:cxn modelId="{AB8A422D-B393-49B2-9606-B7EE87EBB5F3}" type="presParOf" srcId="{258F6EC3-BF2B-4FAE-B24A-F4635CA020AC}" destId="{79B63F42-AB23-4618-99B7-D4E60DC4BE2E}" srcOrd="4" destOrd="0" presId="urn:microsoft.com/office/officeart/2005/8/layout/orgChart1"/>
    <dgm:cxn modelId="{7E2366F8-C78D-49CB-ACCD-8786C1E23CFA}" type="presParOf" srcId="{258F6EC3-BF2B-4FAE-B24A-F4635CA020AC}" destId="{9AB31F8C-B000-4484-9C98-D44A6071C86A}" srcOrd="5" destOrd="0" presId="urn:microsoft.com/office/officeart/2005/8/layout/orgChart1"/>
    <dgm:cxn modelId="{4CE38EBD-B797-4690-BEBB-3CBF603A0842}" type="presParOf" srcId="{9AB31F8C-B000-4484-9C98-D44A6071C86A}" destId="{6AC4A247-A2FD-4C74-88DA-B62E4536F98D}" srcOrd="0" destOrd="0" presId="urn:microsoft.com/office/officeart/2005/8/layout/orgChart1"/>
    <dgm:cxn modelId="{632157D0-450C-4F06-9C45-8FF769028DE2}" type="presParOf" srcId="{6AC4A247-A2FD-4C74-88DA-B62E4536F98D}" destId="{3BCB9D17-76D1-4DA3-BF92-D6B5BE420555}" srcOrd="0" destOrd="0" presId="urn:microsoft.com/office/officeart/2005/8/layout/orgChart1"/>
    <dgm:cxn modelId="{310D1CF3-EBF3-45FA-BC90-68AD8D96AA15}" type="presParOf" srcId="{6AC4A247-A2FD-4C74-88DA-B62E4536F98D}" destId="{346B380A-9894-43D5-BB51-FBC912353A84}" srcOrd="1" destOrd="0" presId="urn:microsoft.com/office/officeart/2005/8/layout/orgChart1"/>
    <dgm:cxn modelId="{0A21A4D2-5094-47B1-92AC-609A436B9782}" type="presParOf" srcId="{9AB31F8C-B000-4484-9C98-D44A6071C86A}" destId="{C33BDE2C-2346-46C6-BBE5-1A18DEC00718}" srcOrd="1" destOrd="0" presId="urn:microsoft.com/office/officeart/2005/8/layout/orgChart1"/>
    <dgm:cxn modelId="{50D132DE-5A5E-44CA-8742-076C4B0C2ED6}" type="presParOf" srcId="{9AB31F8C-B000-4484-9C98-D44A6071C86A}" destId="{BEAA5B73-1E0A-4694-971D-3AC3C83350A4}" srcOrd="2" destOrd="0" presId="urn:microsoft.com/office/officeart/2005/8/layout/orgChart1"/>
    <dgm:cxn modelId="{D53C147F-F7F5-48A3-8E80-789121782FB1}" type="presParOf" srcId="{258F6EC3-BF2B-4FAE-B24A-F4635CA020AC}" destId="{961B5DF1-56BA-4F94-9C2E-F7637AF4888A}" srcOrd="6" destOrd="0" presId="urn:microsoft.com/office/officeart/2005/8/layout/orgChart1"/>
    <dgm:cxn modelId="{E32A4910-8C68-464A-87F2-A15961D1159D}" type="presParOf" srcId="{258F6EC3-BF2B-4FAE-B24A-F4635CA020AC}" destId="{0825ABD6-1B81-4DD7-8247-FFA4D67FFD04}" srcOrd="7" destOrd="0" presId="urn:microsoft.com/office/officeart/2005/8/layout/orgChart1"/>
    <dgm:cxn modelId="{291C9C9F-8BCB-4B7C-99DB-ADBA2CAB160D}" type="presParOf" srcId="{0825ABD6-1B81-4DD7-8247-FFA4D67FFD04}" destId="{2D935053-3249-4C7E-A5DC-1451BAAC0377}" srcOrd="0" destOrd="0" presId="urn:microsoft.com/office/officeart/2005/8/layout/orgChart1"/>
    <dgm:cxn modelId="{4794CFAC-24D6-4DD3-88A7-5A69B5E8A7B9}" type="presParOf" srcId="{2D935053-3249-4C7E-A5DC-1451BAAC0377}" destId="{7A1BD498-4DF6-4260-AC2E-DA35A6AD35F0}" srcOrd="0" destOrd="0" presId="urn:microsoft.com/office/officeart/2005/8/layout/orgChart1"/>
    <dgm:cxn modelId="{AE5CF2C1-DAC9-4027-8BF6-4CF6AAE650B7}" type="presParOf" srcId="{2D935053-3249-4C7E-A5DC-1451BAAC0377}" destId="{95F779A3-0EB8-400B-A979-A3DE603DD47D}" srcOrd="1" destOrd="0" presId="urn:microsoft.com/office/officeart/2005/8/layout/orgChart1"/>
    <dgm:cxn modelId="{31922714-6BB5-4DB9-9623-5B2A796614C2}" type="presParOf" srcId="{0825ABD6-1B81-4DD7-8247-FFA4D67FFD04}" destId="{4024409D-3D62-402A-80FE-5373BEBA3A4C}" srcOrd="1" destOrd="0" presId="urn:microsoft.com/office/officeart/2005/8/layout/orgChart1"/>
    <dgm:cxn modelId="{A20C4E36-50D9-4E32-B7A9-0C87A2209109}" type="presParOf" srcId="{0825ABD6-1B81-4DD7-8247-FFA4D67FFD04}" destId="{C012C142-1A51-430C-B446-5B58B10898FD}" srcOrd="2" destOrd="0" presId="urn:microsoft.com/office/officeart/2005/8/layout/orgChart1"/>
    <dgm:cxn modelId="{832DD004-E7B2-48EA-B4CE-868543A7A47C}" type="presParOf" srcId="{B289AD7B-41BE-41B5-B27C-A4CDB852165D}" destId="{7DE5E173-E471-47AB-8F2B-14618C7A87DA}" srcOrd="2" destOrd="0" presId="urn:microsoft.com/office/officeart/2005/8/layout/orgChart1"/>
    <dgm:cxn modelId="{5FB6C6F4-4C8D-4F1D-BAF3-09007FAF3E21}" type="presParOf" srcId="{7DE5E173-E471-47AB-8F2B-14618C7A87DA}" destId="{4CC9F163-8FF6-4909-B6A0-9A2A2341A584}" srcOrd="0" destOrd="0" presId="urn:microsoft.com/office/officeart/2005/8/layout/orgChart1"/>
    <dgm:cxn modelId="{C59E9B64-431A-4730-8E3D-2D31CF6D889C}" type="presParOf" srcId="{7DE5E173-E471-47AB-8F2B-14618C7A87DA}" destId="{25A5F810-2ECD-4A79-8FAD-36C22D9E9CD4}" srcOrd="1" destOrd="0" presId="urn:microsoft.com/office/officeart/2005/8/layout/orgChart1"/>
    <dgm:cxn modelId="{139045FD-CCDD-47A7-AAA0-979CE861EF2E}" type="presParOf" srcId="{25A5F810-2ECD-4A79-8FAD-36C22D9E9CD4}" destId="{AF89F30C-3247-4A05-AA9C-924CAA43B904}" srcOrd="0" destOrd="0" presId="urn:microsoft.com/office/officeart/2005/8/layout/orgChart1"/>
    <dgm:cxn modelId="{1B715A6F-3989-4428-9914-D49B54D6D91E}" type="presParOf" srcId="{AF89F30C-3247-4A05-AA9C-924CAA43B904}" destId="{9222DB90-0587-488B-8DC4-CED132C014AD}" srcOrd="0" destOrd="0" presId="urn:microsoft.com/office/officeart/2005/8/layout/orgChart1"/>
    <dgm:cxn modelId="{2EEFC569-F09F-4808-BECC-541419662A96}" type="presParOf" srcId="{AF89F30C-3247-4A05-AA9C-924CAA43B904}" destId="{B79D4050-6D52-4990-A4B3-61478C452D74}" srcOrd="1" destOrd="0" presId="urn:microsoft.com/office/officeart/2005/8/layout/orgChart1"/>
    <dgm:cxn modelId="{83A8F92C-188A-4CA8-A6C0-13B433BC221C}" type="presParOf" srcId="{25A5F810-2ECD-4A79-8FAD-36C22D9E9CD4}" destId="{5EB21A0C-117E-4785-8F07-1F808178DF18}" srcOrd="1" destOrd="0" presId="urn:microsoft.com/office/officeart/2005/8/layout/orgChart1"/>
    <dgm:cxn modelId="{D6E72B3E-0F10-4361-BE96-8A208B3695CF}" type="presParOf" srcId="{25A5F810-2ECD-4A79-8FAD-36C22D9E9CD4}" destId="{0E866902-2157-4A21-BA2D-EB767492B1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BFF150E1-732C-478B-BD78-17F594EBFF12}" type="asst">
      <dgm:prSet phldrT="[Text]"/>
      <dgm:spPr/>
      <dgm:t>
        <a:bodyPr/>
        <a:lstStyle/>
        <a:p>
          <a:r>
            <a:rPr lang="en-US" dirty="0" smtClean="0"/>
            <a:t>Program Manager</a:t>
          </a:r>
          <a:endParaRPr lang="en-US" dirty="0"/>
        </a:p>
      </dgm:t>
    </dgm:pt>
    <dgm:pt modelId="{40D3AB9B-6CF7-435F-80A8-71E2E0CE1488}" type="parTrans" cxnId="{BE5E7C03-A5D9-4699-949B-36B18163557B}">
      <dgm:prSet/>
      <dgm:spPr/>
      <dgm:t>
        <a:bodyPr/>
        <a:lstStyle/>
        <a:p>
          <a:endParaRPr lang="en-US"/>
        </a:p>
      </dgm:t>
    </dgm:pt>
    <dgm:pt modelId="{FC234D6D-C48E-465E-8FC9-FAAF8C817991}" type="sibTrans" cxnId="{BE5E7C03-A5D9-4699-949B-36B18163557B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CC085FFF-4649-4A9F-AF51-4A82CFBD17AC}">
      <dgm:prSet/>
      <dgm:spPr/>
      <dgm:t>
        <a:bodyPr/>
        <a:lstStyle/>
        <a:p>
          <a:r>
            <a:rPr lang="en-US" dirty="0" smtClean="0"/>
            <a:t>Security Frameworks &amp; Standards</a:t>
          </a:r>
          <a:endParaRPr lang="en-US" dirty="0"/>
        </a:p>
      </dgm:t>
    </dgm:pt>
    <dgm:pt modelId="{C39F9F7D-119D-46DD-90EA-844A84ECB600}" type="parTrans" cxnId="{3E3496DA-03A0-4328-B00A-6AE36972B499}">
      <dgm:prSet/>
      <dgm:spPr/>
      <dgm:t>
        <a:bodyPr/>
        <a:lstStyle/>
        <a:p>
          <a:endParaRPr lang="en-US"/>
        </a:p>
      </dgm:t>
    </dgm:pt>
    <dgm:pt modelId="{50A3394A-4789-4E1C-81A1-D5628FF71B47}" type="sibTrans" cxnId="{3E3496DA-03A0-4328-B00A-6AE36972B499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4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4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5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4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961B5DF1-56BA-4F94-9C2E-F7637AF4888A}" type="pres">
      <dgm:prSet presAssocID="{C39F9F7D-119D-46DD-90EA-844A84ECB600}" presName="Name37" presStyleLbl="parChTrans1D2" presStyleIdx="3" presStyleCnt="5"/>
      <dgm:spPr/>
      <dgm:t>
        <a:bodyPr/>
        <a:lstStyle/>
        <a:p>
          <a:endParaRPr lang="en-US"/>
        </a:p>
      </dgm:t>
    </dgm:pt>
    <dgm:pt modelId="{0825ABD6-1B81-4DD7-8247-FFA4D67FFD04}" type="pres">
      <dgm:prSet presAssocID="{CC085FFF-4649-4A9F-AF51-4A82CFBD17AC}" presName="hierRoot2" presStyleCnt="0">
        <dgm:presLayoutVars>
          <dgm:hierBranch val="init"/>
        </dgm:presLayoutVars>
      </dgm:prSet>
      <dgm:spPr/>
    </dgm:pt>
    <dgm:pt modelId="{2D935053-3249-4C7E-A5DC-1451BAAC0377}" type="pres">
      <dgm:prSet presAssocID="{CC085FFF-4649-4A9F-AF51-4A82CFBD17AC}" presName="rootComposite" presStyleCnt="0"/>
      <dgm:spPr/>
    </dgm:pt>
    <dgm:pt modelId="{7A1BD498-4DF6-4260-AC2E-DA35A6AD35F0}" type="pres">
      <dgm:prSet presAssocID="{CC085FFF-4649-4A9F-AF51-4A82CFBD17A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779A3-0EB8-400B-A979-A3DE603DD47D}" type="pres">
      <dgm:prSet presAssocID="{CC085FFF-4649-4A9F-AF51-4A82CFBD17AC}" presName="rootConnector" presStyleLbl="node2" presStyleIdx="3" presStyleCnt="4"/>
      <dgm:spPr/>
      <dgm:t>
        <a:bodyPr/>
        <a:lstStyle/>
        <a:p>
          <a:endParaRPr lang="en-US"/>
        </a:p>
      </dgm:t>
    </dgm:pt>
    <dgm:pt modelId="{4024409D-3D62-402A-80FE-5373BEBA3A4C}" type="pres">
      <dgm:prSet presAssocID="{CC085FFF-4649-4A9F-AF51-4A82CFBD17AC}" presName="hierChild4" presStyleCnt="0"/>
      <dgm:spPr/>
    </dgm:pt>
    <dgm:pt modelId="{C012C142-1A51-430C-B446-5B58B10898FD}" type="pres">
      <dgm:prSet presAssocID="{CC085FFF-4649-4A9F-AF51-4A82CFBD17AC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  <dgm:pt modelId="{4CC9F163-8FF6-4909-B6A0-9A2A2341A584}" type="pres">
      <dgm:prSet presAssocID="{40D3AB9B-6CF7-435F-80A8-71E2E0CE1488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25A5F810-2ECD-4A79-8FAD-36C22D9E9CD4}" type="pres">
      <dgm:prSet presAssocID="{BFF150E1-732C-478B-BD78-17F594EBFF12}" presName="hierRoot3" presStyleCnt="0">
        <dgm:presLayoutVars>
          <dgm:hierBranch val="init"/>
        </dgm:presLayoutVars>
      </dgm:prSet>
      <dgm:spPr/>
    </dgm:pt>
    <dgm:pt modelId="{AF89F30C-3247-4A05-AA9C-924CAA43B904}" type="pres">
      <dgm:prSet presAssocID="{BFF150E1-732C-478B-BD78-17F594EBFF12}" presName="rootComposite3" presStyleCnt="0"/>
      <dgm:spPr/>
    </dgm:pt>
    <dgm:pt modelId="{9222DB90-0587-488B-8DC4-CED132C014AD}" type="pres">
      <dgm:prSet presAssocID="{BFF150E1-732C-478B-BD78-17F594EBFF1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D4050-6D52-4990-A4B3-61478C452D74}" type="pres">
      <dgm:prSet presAssocID="{BFF150E1-732C-478B-BD78-17F594EBFF12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EB21A0C-117E-4785-8F07-1F808178DF18}" type="pres">
      <dgm:prSet presAssocID="{BFF150E1-732C-478B-BD78-17F594EBFF12}" presName="hierChild6" presStyleCnt="0"/>
      <dgm:spPr/>
    </dgm:pt>
    <dgm:pt modelId="{0E866902-2157-4A21-BA2D-EB767492B16C}" type="pres">
      <dgm:prSet presAssocID="{BFF150E1-732C-478B-BD78-17F594EBFF12}" presName="hierChild7" presStyleCnt="0"/>
      <dgm:spPr/>
    </dgm:pt>
  </dgm:ptLst>
  <dgm:cxnLst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5F16B6A7-91B0-46EE-A918-B2162E6468E8}" srcId="{AD036CD4-2098-4BA3-9067-73C1F69F2D19}" destId="{A641CBFE-FB98-4FB2-97E7-3FB7A02629F0}" srcOrd="1" destOrd="0" parTransId="{469AA122-8634-4087-9873-E583A0D7202F}" sibTransId="{0D77426A-3C71-4A8B-A238-E2EAE268A7ED}"/>
    <dgm:cxn modelId="{83F6EB65-EF70-44E0-B634-80CE633B1C5F}" type="presOf" srcId="{CC085FFF-4649-4A9F-AF51-4A82CFBD17AC}" destId="{7A1BD498-4DF6-4260-AC2E-DA35A6AD35F0}" srcOrd="0" destOrd="0" presId="urn:microsoft.com/office/officeart/2005/8/layout/orgChart1"/>
    <dgm:cxn modelId="{F8044A73-3D00-4471-96B3-2BA326C5DF72}" type="presOf" srcId="{AD036CD4-2098-4BA3-9067-73C1F69F2D19}" destId="{2A57CFC5-92A3-4EDB-80BA-FEFBEFEA45D0}" srcOrd="0" destOrd="0" presId="urn:microsoft.com/office/officeart/2005/8/layout/orgChart1"/>
    <dgm:cxn modelId="{1E75765F-DEB8-411D-9381-20077314251B}" type="presOf" srcId="{A641CBFE-FB98-4FB2-97E7-3FB7A02629F0}" destId="{D44E0023-0A1E-46AC-81F7-FB46FB426148}" srcOrd="0" destOrd="0" presId="urn:microsoft.com/office/officeart/2005/8/layout/orgChart1"/>
    <dgm:cxn modelId="{BE5E7C03-A5D9-4699-949B-36B18163557B}" srcId="{AD036CD4-2098-4BA3-9067-73C1F69F2D19}" destId="{BFF150E1-732C-478B-BD78-17F594EBFF12}" srcOrd="0" destOrd="0" parTransId="{40D3AB9B-6CF7-435F-80A8-71E2E0CE1488}" sibTransId="{FC234D6D-C48E-465E-8FC9-FAAF8C817991}"/>
    <dgm:cxn modelId="{A069A369-B9CB-47BE-A470-ADD95678A342}" type="presOf" srcId="{617075A9-2B92-41C3-8864-A0BF99FA6290}" destId="{346B380A-9894-43D5-BB51-FBC912353A84}" srcOrd="1" destOrd="0" presId="urn:microsoft.com/office/officeart/2005/8/layout/orgChart1"/>
    <dgm:cxn modelId="{7A5E37AF-07AE-4976-85F5-20F5E2ABE9C2}" type="presOf" srcId="{8C311414-290C-45B0-9FDD-9E32ADD8FC11}" destId="{6C1058BB-2958-4D6B-BF1C-D86E163F2432}" srcOrd="0" destOrd="0" presId="urn:microsoft.com/office/officeart/2005/8/layout/orgChart1"/>
    <dgm:cxn modelId="{25D21D7D-1C08-4371-8679-A0AA3349391C}" type="presOf" srcId="{927FDD2C-B758-4F12-BEB2-7848BFCDDF42}" destId="{79B63F42-AB23-4618-99B7-D4E60DC4BE2E}" srcOrd="0" destOrd="0" presId="urn:microsoft.com/office/officeart/2005/8/layout/orgChart1"/>
    <dgm:cxn modelId="{3FA67596-84B6-49A7-B7B2-E0F5149449EE}" srcId="{AD036CD4-2098-4BA3-9067-73C1F69F2D19}" destId="{617075A9-2B92-41C3-8864-A0BF99FA6290}" srcOrd="3" destOrd="0" parTransId="{927FDD2C-B758-4F12-BEB2-7848BFCDDF42}" sibTransId="{0695C76F-1CBE-439D-A8D4-43E433BCBED3}"/>
    <dgm:cxn modelId="{95F9FE62-294D-4C3C-8C28-0D94BF50BAB1}" type="presOf" srcId="{B2210995-AB24-4ABD-8C3A-0DA0A2048C8E}" destId="{7DF7A4D9-0699-4F2B-92D4-CE8244616EF4}" srcOrd="0" destOrd="0" presId="urn:microsoft.com/office/officeart/2005/8/layout/orgChart1"/>
    <dgm:cxn modelId="{A109B0D3-A777-4EB5-8923-64489BECC126}" type="presOf" srcId="{469AA122-8634-4087-9873-E583A0D7202F}" destId="{595A25AF-D59E-44FA-A87D-EEA5EF412E71}" srcOrd="0" destOrd="0" presId="urn:microsoft.com/office/officeart/2005/8/layout/orgChart1"/>
    <dgm:cxn modelId="{D232131C-E65D-4715-B091-4B900699684D}" type="presOf" srcId="{5D259944-9DA9-4FF6-96E1-B1E33BE28A83}" destId="{B6022E4D-8846-46DA-AE3A-9DFC5EE85B0C}" srcOrd="0" destOrd="0" presId="urn:microsoft.com/office/officeart/2005/8/layout/orgChart1"/>
    <dgm:cxn modelId="{BBBCFC5A-9D23-428E-9BD8-968AA88C70EE}" type="presOf" srcId="{40D3AB9B-6CF7-435F-80A8-71E2E0CE1488}" destId="{4CC9F163-8FF6-4909-B6A0-9A2A2341A584}" srcOrd="0" destOrd="0" presId="urn:microsoft.com/office/officeart/2005/8/layout/orgChart1"/>
    <dgm:cxn modelId="{51BCFF4A-706D-4CEA-8F03-ED96EEEA9A12}" type="presOf" srcId="{AD036CD4-2098-4BA3-9067-73C1F69F2D19}" destId="{D8E24F66-FA48-4196-8085-53DB83FFDC67}" srcOrd="1" destOrd="0" presId="urn:microsoft.com/office/officeart/2005/8/layout/orgChart1"/>
    <dgm:cxn modelId="{47D9A527-AFBB-43E8-A249-CA152544CB5D}" type="presOf" srcId="{BFF150E1-732C-478B-BD78-17F594EBFF12}" destId="{9222DB90-0587-488B-8DC4-CED132C014AD}" srcOrd="0" destOrd="0" presId="urn:microsoft.com/office/officeart/2005/8/layout/orgChart1"/>
    <dgm:cxn modelId="{F804AD52-9F00-42E7-A7F4-A632ABD9AA92}" type="presOf" srcId="{BFF150E1-732C-478B-BD78-17F594EBFF12}" destId="{B79D4050-6D52-4990-A4B3-61478C452D74}" srcOrd="1" destOrd="0" presId="urn:microsoft.com/office/officeart/2005/8/layout/orgChart1"/>
    <dgm:cxn modelId="{F0367715-2FE5-4C34-9B92-34F6A065F35B}" type="presOf" srcId="{617075A9-2B92-41C3-8864-A0BF99FA6290}" destId="{3BCB9D17-76D1-4DA3-BF92-D6B5BE420555}" srcOrd="0" destOrd="0" presId="urn:microsoft.com/office/officeart/2005/8/layout/orgChart1"/>
    <dgm:cxn modelId="{61EE28E2-258C-4F8D-B01F-C4C450B2B63A}" type="presOf" srcId="{CC085FFF-4649-4A9F-AF51-4A82CFBD17AC}" destId="{95F779A3-0EB8-400B-A979-A3DE603DD47D}" srcOrd="1" destOrd="0" presId="urn:microsoft.com/office/officeart/2005/8/layout/orgChart1"/>
    <dgm:cxn modelId="{3E3496DA-03A0-4328-B00A-6AE36972B499}" srcId="{AD036CD4-2098-4BA3-9067-73C1F69F2D19}" destId="{CC085FFF-4649-4A9F-AF51-4A82CFBD17AC}" srcOrd="4" destOrd="0" parTransId="{C39F9F7D-119D-46DD-90EA-844A84ECB600}" sibTransId="{50A3394A-4789-4E1C-81A1-D5628FF71B47}"/>
    <dgm:cxn modelId="{0F06CBA5-179E-4F08-9719-976C18EF4CC6}" type="presOf" srcId="{C39F9F7D-119D-46DD-90EA-844A84ECB600}" destId="{961B5DF1-56BA-4F94-9C2E-F7637AF4888A}" srcOrd="0" destOrd="0" presId="urn:microsoft.com/office/officeart/2005/8/layout/orgChart1"/>
    <dgm:cxn modelId="{DD1F806C-8DEB-43E0-9BD9-C64B64CD87BF}" type="presOf" srcId="{B2210995-AB24-4ABD-8C3A-0DA0A2048C8E}" destId="{F34E52CD-DD40-42F4-8BA4-F5B80B1AA03D}" srcOrd="1" destOrd="0" presId="urn:microsoft.com/office/officeart/2005/8/layout/orgChart1"/>
    <dgm:cxn modelId="{51FD7674-FF0E-4EC4-9358-FDEEB7EBF3A2}" type="presOf" srcId="{A641CBFE-FB98-4FB2-97E7-3FB7A02629F0}" destId="{49C76E04-A5B2-45B6-BD43-3DF13ED18B8D}" srcOrd="1" destOrd="0" presId="urn:microsoft.com/office/officeart/2005/8/layout/orgChart1"/>
    <dgm:cxn modelId="{5868C01E-40FD-4EAA-8947-BE123E8A0E5A}" srcId="{AD036CD4-2098-4BA3-9067-73C1F69F2D19}" destId="{B2210995-AB24-4ABD-8C3A-0DA0A2048C8E}" srcOrd="2" destOrd="0" parTransId="{8C311414-290C-45B0-9FDD-9E32ADD8FC11}" sibTransId="{7320AC31-6501-44F9-8F73-A489CB28A444}"/>
    <dgm:cxn modelId="{47E213D5-BA43-4BED-8926-6DDEC41C4A57}" type="presParOf" srcId="{B6022E4D-8846-46DA-AE3A-9DFC5EE85B0C}" destId="{B289AD7B-41BE-41B5-B27C-A4CDB852165D}" srcOrd="0" destOrd="0" presId="urn:microsoft.com/office/officeart/2005/8/layout/orgChart1"/>
    <dgm:cxn modelId="{33162BC6-B8DA-4825-8EB4-74AA41DE9898}" type="presParOf" srcId="{B289AD7B-41BE-41B5-B27C-A4CDB852165D}" destId="{6775A624-6658-4B2E-9431-C21A9D968934}" srcOrd="0" destOrd="0" presId="urn:microsoft.com/office/officeart/2005/8/layout/orgChart1"/>
    <dgm:cxn modelId="{6863AC2F-E537-4C54-A6E5-2040A0171F23}" type="presParOf" srcId="{6775A624-6658-4B2E-9431-C21A9D968934}" destId="{2A57CFC5-92A3-4EDB-80BA-FEFBEFEA45D0}" srcOrd="0" destOrd="0" presId="urn:microsoft.com/office/officeart/2005/8/layout/orgChart1"/>
    <dgm:cxn modelId="{717EA836-163B-4D26-B97F-74AFAE65C431}" type="presParOf" srcId="{6775A624-6658-4B2E-9431-C21A9D968934}" destId="{D8E24F66-FA48-4196-8085-53DB83FFDC67}" srcOrd="1" destOrd="0" presId="urn:microsoft.com/office/officeart/2005/8/layout/orgChart1"/>
    <dgm:cxn modelId="{CF64AA5F-1D99-4D73-A529-EABD9612ADA5}" type="presParOf" srcId="{B289AD7B-41BE-41B5-B27C-A4CDB852165D}" destId="{258F6EC3-BF2B-4FAE-B24A-F4635CA020AC}" srcOrd="1" destOrd="0" presId="urn:microsoft.com/office/officeart/2005/8/layout/orgChart1"/>
    <dgm:cxn modelId="{BF6DCC32-29A0-4FA1-8370-520E9A85F37E}" type="presParOf" srcId="{258F6EC3-BF2B-4FAE-B24A-F4635CA020AC}" destId="{595A25AF-D59E-44FA-A87D-EEA5EF412E71}" srcOrd="0" destOrd="0" presId="urn:microsoft.com/office/officeart/2005/8/layout/orgChart1"/>
    <dgm:cxn modelId="{225613D9-52EE-480F-B700-9FC0A9B37709}" type="presParOf" srcId="{258F6EC3-BF2B-4FAE-B24A-F4635CA020AC}" destId="{FB8162C4-A632-45FD-B4F5-6B2DC5C2D9A1}" srcOrd="1" destOrd="0" presId="urn:microsoft.com/office/officeart/2005/8/layout/orgChart1"/>
    <dgm:cxn modelId="{C67516E1-B836-413B-A67C-2EDDC31B98CD}" type="presParOf" srcId="{FB8162C4-A632-45FD-B4F5-6B2DC5C2D9A1}" destId="{5307EC6F-78EF-4D6A-A8F3-075A45A2742D}" srcOrd="0" destOrd="0" presId="urn:microsoft.com/office/officeart/2005/8/layout/orgChart1"/>
    <dgm:cxn modelId="{94B06433-BA98-494E-892F-97C348C4C868}" type="presParOf" srcId="{5307EC6F-78EF-4D6A-A8F3-075A45A2742D}" destId="{D44E0023-0A1E-46AC-81F7-FB46FB426148}" srcOrd="0" destOrd="0" presId="urn:microsoft.com/office/officeart/2005/8/layout/orgChart1"/>
    <dgm:cxn modelId="{5840F0D2-6205-4FC5-9823-BB0CD3212D2D}" type="presParOf" srcId="{5307EC6F-78EF-4D6A-A8F3-075A45A2742D}" destId="{49C76E04-A5B2-45B6-BD43-3DF13ED18B8D}" srcOrd="1" destOrd="0" presId="urn:microsoft.com/office/officeart/2005/8/layout/orgChart1"/>
    <dgm:cxn modelId="{99FD14E8-FC08-4811-8970-75E6C7C5D82D}" type="presParOf" srcId="{FB8162C4-A632-45FD-B4F5-6B2DC5C2D9A1}" destId="{66C57E74-E63F-4E54-A6AC-2F10058E4B46}" srcOrd="1" destOrd="0" presId="urn:microsoft.com/office/officeart/2005/8/layout/orgChart1"/>
    <dgm:cxn modelId="{2A7D83CC-A7C7-4C3A-A761-B36AFE8B0D37}" type="presParOf" srcId="{FB8162C4-A632-45FD-B4F5-6B2DC5C2D9A1}" destId="{2CEF3BEB-42A1-42CD-A8D3-3A5B07BFF49A}" srcOrd="2" destOrd="0" presId="urn:microsoft.com/office/officeart/2005/8/layout/orgChart1"/>
    <dgm:cxn modelId="{D28C0923-0ADB-457E-A63A-4783082D91E9}" type="presParOf" srcId="{258F6EC3-BF2B-4FAE-B24A-F4635CA020AC}" destId="{6C1058BB-2958-4D6B-BF1C-D86E163F2432}" srcOrd="2" destOrd="0" presId="urn:microsoft.com/office/officeart/2005/8/layout/orgChart1"/>
    <dgm:cxn modelId="{4624595F-DEAD-469F-8EEB-DF4AF5B76C2B}" type="presParOf" srcId="{258F6EC3-BF2B-4FAE-B24A-F4635CA020AC}" destId="{C1F7AC6B-9FB1-451A-B48E-4B99D6440B07}" srcOrd="3" destOrd="0" presId="urn:microsoft.com/office/officeart/2005/8/layout/orgChart1"/>
    <dgm:cxn modelId="{2BFD49B4-7A7E-4FCA-AC8A-ED64D2D89228}" type="presParOf" srcId="{C1F7AC6B-9FB1-451A-B48E-4B99D6440B07}" destId="{B41B0204-844B-48C0-80C0-DA586B5C3902}" srcOrd="0" destOrd="0" presId="urn:microsoft.com/office/officeart/2005/8/layout/orgChart1"/>
    <dgm:cxn modelId="{AF1CF012-FD4D-4689-9A76-0E1D3CB23855}" type="presParOf" srcId="{B41B0204-844B-48C0-80C0-DA586B5C3902}" destId="{7DF7A4D9-0699-4F2B-92D4-CE8244616EF4}" srcOrd="0" destOrd="0" presId="urn:microsoft.com/office/officeart/2005/8/layout/orgChart1"/>
    <dgm:cxn modelId="{53AF8199-4387-4D73-9E7E-454F9B059FB7}" type="presParOf" srcId="{B41B0204-844B-48C0-80C0-DA586B5C3902}" destId="{F34E52CD-DD40-42F4-8BA4-F5B80B1AA03D}" srcOrd="1" destOrd="0" presId="urn:microsoft.com/office/officeart/2005/8/layout/orgChart1"/>
    <dgm:cxn modelId="{9ED7AD5F-A2FC-4CD4-A1AD-8F50DA517FAF}" type="presParOf" srcId="{C1F7AC6B-9FB1-451A-B48E-4B99D6440B07}" destId="{9817EBBE-C8DC-45E6-AA27-A44D23AE393A}" srcOrd="1" destOrd="0" presId="urn:microsoft.com/office/officeart/2005/8/layout/orgChart1"/>
    <dgm:cxn modelId="{9169258B-419D-4871-8484-FABC68BEF301}" type="presParOf" srcId="{C1F7AC6B-9FB1-451A-B48E-4B99D6440B07}" destId="{F60603C5-CF3D-440D-8EA0-FD86D60EDB4D}" srcOrd="2" destOrd="0" presId="urn:microsoft.com/office/officeart/2005/8/layout/orgChart1"/>
    <dgm:cxn modelId="{1111383F-7488-4946-808D-DE940516AF24}" type="presParOf" srcId="{258F6EC3-BF2B-4FAE-B24A-F4635CA020AC}" destId="{79B63F42-AB23-4618-99B7-D4E60DC4BE2E}" srcOrd="4" destOrd="0" presId="urn:microsoft.com/office/officeart/2005/8/layout/orgChart1"/>
    <dgm:cxn modelId="{CA1DE309-4234-4BB5-B97A-11E54D86DCCB}" type="presParOf" srcId="{258F6EC3-BF2B-4FAE-B24A-F4635CA020AC}" destId="{9AB31F8C-B000-4484-9C98-D44A6071C86A}" srcOrd="5" destOrd="0" presId="urn:microsoft.com/office/officeart/2005/8/layout/orgChart1"/>
    <dgm:cxn modelId="{06249AB6-C9A0-4597-BA45-050ADAF6CA94}" type="presParOf" srcId="{9AB31F8C-B000-4484-9C98-D44A6071C86A}" destId="{6AC4A247-A2FD-4C74-88DA-B62E4536F98D}" srcOrd="0" destOrd="0" presId="urn:microsoft.com/office/officeart/2005/8/layout/orgChart1"/>
    <dgm:cxn modelId="{21B3A951-2E00-4FDC-82ED-4E10636F9687}" type="presParOf" srcId="{6AC4A247-A2FD-4C74-88DA-B62E4536F98D}" destId="{3BCB9D17-76D1-4DA3-BF92-D6B5BE420555}" srcOrd="0" destOrd="0" presId="urn:microsoft.com/office/officeart/2005/8/layout/orgChart1"/>
    <dgm:cxn modelId="{BF3E5BCF-E431-496B-8478-E949314AC04B}" type="presParOf" srcId="{6AC4A247-A2FD-4C74-88DA-B62E4536F98D}" destId="{346B380A-9894-43D5-BB51-FBC912353A84}" srcOrd="1" destOrd="0" presId="urn:microsoft.com/office/officeart/2005/8/layout/orgChart1"/>
    <dgm:cxn modelId="{9497BC14-C19D-4B03-B4D3-E6EC4DE49709}" type="presParOf" srcId="{9AB31F8C-B000-4484-9C98-D44A6071C86A}" destId="{C33BDE2C-2346-46C6-BBE5-1A18DEC00718}" srcOrd="1" destOrd="0" presId="urn:microsoft.com/office/officeart/2005/8/layout/orgChart1"/>
    <dgm:cxn modelId="{DC0E4343-8FE3-4851-94D2-34D8AF0C97E7}" type="presParOf" srcId="{9AB31F8C-B000-4484-9C98-D44A6071C86A}" destId="{BEAA5B73-1E0A-4694-971D-3AC3C83350A4}" srcOrd="2" destOrd="0" presId="urn:microsoft.com/office/officeart/2005/8/layout/orgChart1"/>
    <dgm:cxn modelId="{FE6856F7-99F4-419E-998C-0B358A56B4CF}" type="presParOf" srcId="{258F6EC3-BF2B-4FAE-B24A-F4635CA020AC}" destId="{961B5DF1-56BA-4F94-9C2E-F7637AF4888A}" srcOrd="6" destOrd="0" presId="urn:microsoft.com/office/officeart/2005/8/layout/orgChart1"/>
    <dgm:cxn modelId="{EA889566-4958-4B66-8576-C93D0ADAD0F8}" type="presParOf" srcId="{258F6EC3-BF2B-4FAE-B24A-F4635CA020AC}" destId="{0825ABD6-1B81-4DD7-8247-FFA4D67FFD04}" srcOrd="7" destOrd="0" presId="urn:microsoft.com/office/officeart/2005/8/layout/orgChart1"/>
    <dgm:cxn modelId="{4ED0A0B0-F480-44A5-A28C-A90D6A267216}" type="presParOf" srcId="{0825ABD6-1B81-4DD7-8247-FFA4D67FFD04}" destId="{2D935053-3249-4C7E-A5DC-1451BAAC0377}" srcOrd="0" destOrd="0" presId="urn:microsoft.com/office/officeart/2005/8/layout/orgChart1"/>
    <dgm:cxn modelId="{DA6F311F-7DB5-4BD4-A51B-152A27E7CA23}" type="presParOf" srcId="{2D935053-3249-4C7E-A5DC-1451BAAC0377}" destId="{7A1BD498-4DF6-4260-AC2E-DA35A6AD35F0}" srcOrd="0" destOrd="0" presId="urn:microsoft.com/office/officeart/2005/8/layout/orgChart1"/>
    <dgm:cxn modelId="{225B42DA-BCFB-478E-BF33-096AAD75DFDF}" type="presParOf" srcId="{2D935053-3249-4C7E-A5DC-1451BAAC0377}" destId="{95F779A3-0EB8-400B-A979-A3DE603DD47D}" srcOrd="1" destOrd="0" presId="urn:microsoft.com/office/officeart/2005/8/layout/orgChart1"/>
    <dgm:cxn modelId="{1AF75729-13BC-4903-95C2-ED6C67EA0202}" type="presParOf" srcId="{0825ABD6-1B81-4DD7-8247-FFA4D67FFD04}" destId="{4024409D-3D62-402A-80FE-5373BEBA3A4C}" srcOrd="1" destOrd="0" presId="urn:microsoft.com/office/officeart/2005/8/layout/orgChart1"/>
    <dgm:cxn modelId="{471EFB03-8E36-48B3-8572-88D954352FAA}" type="presParOf" srcId="{0825ABD6-1B81-4DD7-8247-FFA4D67FFD04}" destId="{C012C142-1A51-430C-B446-5B58B10898FD}" srcOrd="2" destOrd="0" presId="urn:microsoft.com/office/officeart/2005/8/layout/orgChart1"/>
    <dgm:cxn modelId="{7471150E-745E-4116-AD2B-88073DF857E5}" type="presParOf" srcId="{B289AD7B-41BE-41B5-B27C-A4CDB852165D}" destId="{7DE5E173-E471-47AB-8F2B-14618C7A87DA}" srcOrd="2" destOrd="0" presId="urn:microsoft.com/office/officeart/2005/8/layout/orgChart1"/>
    <dgm:cxn modelId="{453FADF2-7F0B-48AA-AE43-C4F974794C37}" type="presParOf" srcId="{7DE5E173-E471-47AB-8F2B-14618C7A87DA}" destId="{4CC9F163-8FF6-4909-B6A0-9A2A2341A584}" srcOrd="0" destOrd="0" presId="urn:microsoft.com/office/officeart/2005/8/layout/orgChart1"/>
    <dgm:cxn modelId="{C3A3F905-4FEE-4FD9-84CD-2D63052DDAF0}" type="presParOf" srcId="{7DE5E173-E471-47AB-8F2B-14618C7A87DA}" destId="{25A5F810-2ECD-4A79-8FAD-36C22D9E9CD4}" srcOrd="1" destOrd="0" presId="urn:microsoft.com/office/officeart/2005/8/layout/orgChart1"/>
    <dgm:cxn modelId="{67B530B9-D77F-4757-864F-62FF8887AA2F}" type="presParOf" srcId="{25A5F810-2ECD-4A79-8FAD-36C22D9E9CD4}" destId="{AF89F30C-3247-4A05-AA9C-924CAA43B904}" srcOrd="0" destOrd="0" presId="urn:microsoft.com/office/officeart/2005/8/layout/orgChart1"/>
    <dgm:cxn modelId="{DEF11CD9-B865-44C3-89B3-3FE5908CC6F2}" type="presParOf" srcId="{AF89F30C-3247-4A05-AA9C-924CAA43B904}" destId="{9222DB90-0587-488B-8DC4-CED132C014AD}" srcOrd="0" destOrd="0" presId="urn:microsoft.com/office/officeart/2005/8/layout/orgChart1"/>
    <dgm:cxn modelId="{2EA07D16-1431-4FB9-A2CA-498C7863F127}" type="presParOf" srcId="{AF89F30C-3247-4A05-AA9C-924CAA43B904}" destId="{B79D4050-6D52-4990-A4B3-61478C452D74}" srcOrd="1" destOrd="0" presId="urn:microsoft.com/office/officeart/2005/8/layout/orgChart1"/>
    <dgm:cxn modelId="{156C3679-773E-4C6F-8571-8CEE70E4AEC4}" type="presParOf" srcId="{25A5F810-2ECD-4A79-8FAD-36C22D9E9CD4}" destId="{5EB21A0C-117E-4785-8F07-1F808178DF18}" srcOrd="1" destOrd="0" presId="urn:microsoft.com/office/officeart/2005/8/layout/orgChart1"/>
    <dgm:cxn modelId="{D858B119-49CB-4934-ABBD-1E93C837158A}" type="presParOf" srcId="{25A5F810-2ECD-4A79-8FAD-36C22D9E9CD4}" destId="{0E866902-2157-4A21-BA2D-EB767492B1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9F163-8FF6-4909-B6A0-9A2A2341A584}">
      <dsp:nvSpPr>
        <dsp:cNvPr id="0" name=""/>
        <dsp:cNvSpPr/>
      </dsp:nvSpPr>
      <dsp:spPr>
        <a:xfrm>
          <a:off x="3700346" y="1398157"/>
          <a:ext cx="175617" cy="769373"/>
        </a:xfrm>
        <a:custGeom>
          <a:avLst/>
          <a:gdLst/>
          <a:ahLst/>
          <a:cxnLst/>
          <a:rect l="0" t="0" r="0" b="0"/>
          <a:pathLst>
            <a:path>
              <a:moveTo>
                <a:pt x="175617" y="0"/>
              </a:moveTo>
              <a:lnTo>
                <a:pt x="175617" y="769373"/>
              </a:lnTo>
              <a:lnTo>
                <a:pt x="0" y="7693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B5DF1-56BA-4F94-9C2E-F7637AF4888A}">
      <dsp:nvSpPr>
        <dsp:cNvPr id="0" name=""/>
        <dsp:cNvSpPr/>
      </dsp:nvSpPr>
      <dsp:spPr>
        <a:xfrm>
          <a:off x="3875964" y="1398157"/>
          <a:ext cx="3035679" cy="153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28"/>
              </a:lnTo>
              <a:lnTo>
                <a:pt x="3035679" y="1363128"/>
              </a:lnTo>
              <a:lnTo>
                <a:pt x="3035679" y="15387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63F42-AB23-4618-99B7-D4E60DC4BE2E}">
      <dsp:nvSpPr>
        <dsp:cNvPr id="0" name=""/>
        <dsp:cNvSpPr/>
      </dsp:nvSpPr>
      <dsp:spPr>
        <a:xfrm>
          <a:off x="3875964" y="1398157"/>
          <a:ext cx="1011893" cy="153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28"/>
              </a:lnTo>
              <a:lnTo>
                <a:pt x="1011893" y="1363128"/>
              </a:lnTo>
              <a:lnTo>
                <a:pt x="1011893" y="15387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058BB-2958-4D6B-BF1C-D86E163F2432}">
      <dsp:nvSpPr>
        <dsp:cNvPr id="0" name=""/>
        <dsp:cNvSpPr/>
      </dsp:nvSpPr>
      <dsp:spPr>
        <a:xfrm>
          <a:off x="2864071" y="1398157"/>
          <a:ext cx="1011893" cy="1538746"/>
        </a:xfrm>
        <a:custGeom>
          <a:avLst/>
          <a:gdLst/>
          <a:ahLst/>
          <a:cxnLst/>
          <a:rect l="0" t="0" r="0" b="0"/>
          <a:pathLst>
            <a:path>
              <a:moveTo>
                <a:pt x="1011893" y="0"/>
              </a:moveTo>
              <a:lnTo>
                <a:pt x="1011893" y="1363128"/>
              </a:lnTo>
              <a:lnTo>
                <a:pt x="0" y="1363128"/>
              </a:lnTo>
              <a:lnTo>
                <a:pt x="0" y="15387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A25AF-D59E-44FA-A87D-EEA5EF412E71}">
      <dsp:nvSpPr>
        <dsp:cNvPr id="0" name=""/>
        <dsp:cNvSpPr/>
      </dsp:nvSpPr>
      <dsp:spPr>
        <a:xfrm>
          <a:off x="840285" y="1398157"/>
          <a:ext cx="3035679" cy="1538746"/>
        </a:xfrm>
        <a:custGeom>
          <a:avLst/>
          <a:gdLst/>
          <a:ahLst/>
          <a:cxnLst/>
          <a:rect l="0" t="0" r="0" b="0"/>
          <a:pathLst>
            <a:path>
              <a:moveTo>
                <a:pt x="3035679" y="0"/>
              </a:moveTo>
              <a:lnTo>
                <a:pt x="3035679" y="1363128"/>
              </a:lnTo>
              <a:lnTo>
                <a:pt x="0" y="1363128"/>
              </a:lnTo>
              <a:lnTo>
                <a:pt x="0" y="15387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7CFC5-92A3-4EDB-80BA-FEFBEFEA45D0}">
      <dsp:nvSpPr>
        <dsp:cNvPr id="0" name=""/>
        <dsp:cNvSpPr/>
      </dsp:nvSpPr>
      <dsp:spPr>
        <a:xfrm>
          <a:off x="3039689" y="561881"/>
          <a:ext cx="1672550" cy="836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CISO</a:t>
          </a:r>
          <a:endParaRPr lang="en-US" sz="1900" kern="1200" dirty="0"/>
        </a:p>
      </dsp:txBody>
      <dsp:txXfrm>
        <a:off x="3039689" y="561881"/>
        <a:ext cx="1672550" cy="836275"/>
      </dsp:txXfrm>
    </dsp:sp>
    <dsp:sp modelId="{D44E0023-0A1E-46AC-81F7-FB46FB426148}">
      <dsp:nvSpPr>
        <dsp:cNvPr id="0" name=""/>
        <dsp:cNvSpPr/>
      </dsp:nvSpPr>
      <dsp:spPr>
        <a:xfrm>
          <a:off x="4009" y="2936903"/>
          <a:ext cx="1672550" cy="836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Engineering</a:t>
          </a:r>
          <a:endParaRPr lang="en-US" sz="1900" kern="1200" dirty="0"/>
        </a:p>
      </dsp:txBody>
      <dsp:txXfrm>
        <a:off x="4009" y="2936903"/>
        <a:ext cx="1672550" cy="836275"/>
      </dsp:txXfrm>
    </dsp:sp>
    <dsp:sp modelId="{7DF7A4D9-0699-4F2B-92D4-CE8244616EF4}">
      <dsp:nvSpPr>
        <dsp:cNvPr id="0" name=""/>
        <dsp:cNvSpPr/>
      </dsp:nvSpPr>
      <dsp:spPr>
        <a:xfrm>
          <a:off x="2027796" y="2936903"/>
          <a:ext cx="1672550" cy="836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Operations</a:t>
          </a:r>
          <a:endParaRPr lang="en-US" sz="1900" kern="1200" dirty="0"/>
        </a:p>
      </dsp:txBody>
      <dsp:txXfrm>
        <a:off x="2027796" y="2936903"/>
        <a:ext cx="1672550" cy="836275"/>
      </dsp:txXfrm>
    </dsp:sp>
    <dsp:sp modelId="{3BCB9D17-76D1-4DA3-BF92-D6B5BE420555}">
      <dsp:nvSpPr>
        <dsp:cNvPr id="0" name=""/>
        <dsp:cNvSpPr/>
      </dsp:nvSpPr>
      <dsp:spPr>
        <a:xfrm>
          <a:off x="4051582" y="2936903"/>
          <a:ext cx="1672550" cy="836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Governance</a:t>
          </a:r>
          <a:endParaRPr lang="en-US" sz="1900" kern="1200" dirty="0"/>
        </a:p>
      </dsp:txBody>
      <dsp:txXfrm>
        <a:off x="4051582" y="2936903"/>
        <a:ext cx="1672550" cy="836275"/>
      </dsp:txXfrm>
    </dsp:sp>
    <dsp:sp modelId="{7A1BD498-4DF6-4260-AC2E-DA35A6AD35F0}">
      <dsp:nvSpPr>
        <dsp:cNvPr id="0" name=""/>
        <dsp:cNvSpPr/>
      </dsp:nvSpPr>
      <dsp:spPr>
        <a:xfrm>
          <a:off x="6075368" y="2936903"/>
          <a:ext cx="1672550" cy="836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Frameworks &amp; Standards</a:t>
          </a:r>
          <a:endParaRPr lang="en-US" sz="1900" kern="1200" dirty="0"/>
        </a:p>
      </dsp:txBody>
      <dsp:txXfrm>
        <a:off x="6075368" y="2936903"/>
        <a:ext cx="1672550" cy="836275"/>
      </dsp:txXfrm>
    </dsp:sp>
    <dsp:sp modelId="{9222DB90-0587-488B-8DC4-CED132C014AD}">
      <dsp:nvSpPr>
        <dsp:cNvPr id="0" name=""/>
        <dsp:cNvSpPr/>
      </dsp:nvSpPr>
      <dsp:spPr>
        <a:xfrm>
          <a:off x="2027796" y="1749392"/>
          <a:ext cx="1672550" cy="836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Program Manager</a:t>
          </a:r>
          <a:endParaRPr lang="en-US" sz="1900" kern="1200" dirty="0"/>
        </a:p>
      </dsp:txBody>
      <dsp:txXfrm>
        <a:off x="2027796" y="1749392"/>
        <a:ext cx="1672550" cy="836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the recommended structure for a large organization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arge-Sized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(Large-Sized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6381007"/>
              </p:ext>
            </p:extLst>
          </p:nvPr>
        </p:nvGraphicFramePr>
        <p:xfrm>
          <a:off x="832512" y="13969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(Large-Sized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5362855"/>
              </p:ext>
            </p:extLst>
          </p:nvPr>
        </p:nvGraphicFramePr>
        <p:xfrm>
          <a:off x="709680" y="1342407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6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(Large-Sized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7349088"/>
              </p:ext>
            </p:extLst>
          </p:nvPr>
        </p:nvGraphicFramePr>
        <p:xfrm>
          <a:off x="832512" y="7145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00501" y="4585648"/>
            <a:ext cx="2006221" cy="176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NETWORK, SYSTEMS, APPLICATION, DB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18179" y="4585648"/>
            <a:ext cx="2006221" cy="176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VARIOUS SECURITY OPS TOOLS, SOC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22208" y="4587923"/>
            <a:ext cx="2006221" cy="1758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POLICIES, SOPS, COMPLIANCE, AUDITS, TRAINING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80830" y="4585647"/>
            <a:ext cx="1562670" cy="1760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ISO27001, COBIT, CMMI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27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(Large-Sized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0116166"/>
              </p:ext>
            </p:extLst>
          </p:nvPr>
        </p:nvGraphicFramePr>
        <p:xfrm>
          <a:off x="832512" y="13969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98290" y="2060806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631" y="3277732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210" y="5166061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338" y="5190892"/>
            <a:ext cx="601447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9666" y="5192035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0866" y="5191376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8788" y="1596788"/>
            <a:ext cx="1795134" cy="1514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TOTAL:30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02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A </a:t>
            </a:r>
            <a:r>
              <a:rPr lang="en-US" sz="2600" dirty="0" smtClean="0">
                <a:latin typeface="Candara" panose="020E0502030303020204" pitchFamily="34" charset="0"/>
              </a:rPr>
              <a:t>large organization </a:t>
            </a:r>
            <a:r>
              <a:rPr lang="en-US" sz="2600" dirty="0">
                <a:latin typeface="Candara" panose="020E0502030303020204" pitchFamily="34" charset="0"/>
              </a:rPr>
              <a:t>can have an </a:t>
            </a:r>
            <a:r>
              <a:rPr lang="en-US" sz="2600" dirty="0" err="1">
                <a:latin typeface="Candara" panose="020E0502030303020204" pitchFamily="34" charset="0"/>
              </a:rPr>
              <a:t>Infosec</a:t>
            </a:r>
            <a:r>
              <a:rPr lang="en-US" sz="2600" dirty="0">
                <a:latin typeface="Candara" panose="020E0502030303020204" pitchFamily="34" charset="0"/>
              </a:rPr>
              <a:t> team ranging between </a:t>
            </a:r>
            <a:r>
              <a:rPr lang="en-US" sz="2600" dirty="0" smtClean="0">
                <a:latin typeface="Candara" panose="020E0502030303020204" pitchFamily="34" charset="0"/>
              </a:rPr>
              <a:t>25-30 staff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10% of </a:t>
            </a:r>
            <a:r>
              <a:rPr lang="en-US" sz="2600">
                <a:latin typeface="Candara" panose="020E0502030303020204" pitchFamily="34" charset="0"/>
              </a:rPr>
              <a:t>IT </a:t>
            </a:r>
            <a:r>
              <a:rPr lang="en-US" sz="2600" smtClean="0">
                <a:latin typeface="Candara" panose="020E0502030303020204" pitchFamily="34" charset="0"/>
              </a:rPr>
              <a:t>(250 </a:t>
            </a:r>
            <a:r>
              <a:rPr lang="en-US" sz="2600">
                <a:latin typeface="Candara" panose="020E0502030303020204" pitchFamily="34" charset="0"/>
              </a:rPr>
              <a:t>to </a:t>
            </a:r>
            <a:r>
              <a:rPr lang="en-US" sz="2600" smtClean="0">
                <a:latin typeface="Candara" panose="020E0502030303020204" pitchFamily="34" charset="0"/>
              </a:rPr>
              <a:t>300 IT </a:t>
            </a:r>
            <a:r>
              <a:rPr lang="en-US" sz="2600" dirty="0">
                <a:latin typeface="Candara" panose="020E0502030303020204" pitchFamily="34" charset="0"/>
              </a:rPr>
              <a:t>staff)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arge-Sized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5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15968</TotalTime>
  <Words>198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InfoSec Dept Structure (Large-Sized Org)</vt:lpstr>
      <vt:lpstr>InfoSec Dept Structure (Large-Sized Org)</vt:lpstr>
      <vt:lpstr>InfoSec Dept Structure (Large-Sized Org)</vt:lpstr>
      <vt:lpstr>InfoSec Dept Structure (Large-Sized Org)</vt:lpstr>
      <vt:lpstr>InfoSec Dept Structure (Large-Sized Org)</vt:lpstr>
      <vt:lpstr>InfoSec Dept Structure (Large-Sized Org)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1101</cp:revision>
  <cp:lastPrinted>2017-07-15T17:14:51Z</cp:lastPrinted>
  <dcterms:modified xsi:type="dcterms:W3CDTF">2017-07-18T09:25:50Z</dcterms:modified>
</cp:coreProperties>
</file>