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4" r:id="rId2"/>
    <p:sldId id="355" r:id="rId3"/>
    <p:sldId id="356" r:id="rId4"/>
    <p:sldId id="357" r:id="rId5"/>
    <p:sldId id="358" r:id="rId6"/>
    <p:sldId id="3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A641CBFE-FB98-4FB2-97E7-3FB7A02629F0}">
      <dgm:prSet phldrT="[Text]"/>
      <dgm:spPr/>
      <dgm:t>
        <a:bodyPr/>
        <a:lstStyle/>
        <a:p>
          <a:r>
            <a:rPr lang="en-US" dirty="0" smtClean="0"/>
            <a:t>Security Operations</a:t>
          </a:r>
          <a:endParaRPr lang="en-US" dirty="0"/>
        </a:p>
      </dgm:t>
    </dgm:pt>
    <dgm:pt modelId="{469AA122-8634-4087-9873-E583A0D7202F}" type="parTrans" cxnId="{5F16B6A7-91B0-46EE-A918-B2162E6468E8}">
      <dgm:prSet/>
      <dgm:spPr/>
      <dgm:t>
        <a:bodyPr/>
        <a:lstStyle/>
        <a:p>
          <a:endParaRPr lang="en-US"/>
        </a:p>
      </dgm:t>
    </dgm:pt>
    <dgm:pt modelId="{0D77426A-3C71-4A8B-A238-E2EAE268A7ED}" type="sibTrans" cxnId="{5F16B6A7-91B0-46EE-A918-B2162E6468E8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595A25AF-D59E-44FA-A87D-EEA5EF412E71}" type="pres">
      <dgm:prSet presAssocID="{469AA122-8634-4087-9873-E583A0D7202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B8162C4-A632-45FD-B4F5-6B2DC5C2D9A1}" type="pres">
      <dgm:prSet presAssocID="{A641CBFE-FB98-4FB2-97E7-3FB7A02629F0}" presName="hierRoot2" presStyleCnt="0">
        <dgm:presLayoutVars>
          <dgm:hierBranch val="init"/>
        </dgm:presLayoutVars>
      </dgm:prSet>
      <dgm:spPr/>
    </dgm:pt>
    <dgm:pt modelId="{5307EC6F-78EF-4D6A-A8F3-075A45A2742D}" type="pres">
      <dgm:prSet presAssocID="{A641CBFE-FB98-4FB2-97E7-3FB7A02629F0}" presName="rootComposite" presStyleCnt="0"/>
      <dgm:spPr/>
    </dgm:pt>
    <dgm:pt modelId="{D44E0023-0A1E-46AC-81F7-FB46FB426148}" type="pres">
      <dgm:prSet presAssocID="{A641CBFE-FB98-4FB2-97E7-3FB7A02629F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76E04-A5B2-45B6-BD43-3DF13ED18B8D}" type="pres">
      <dgm:prSet presAssocID="{A641CBFE-FB98-4FB2-97E7-3FB7A02629F0}" presName="rootConnector" presStyleLbl="node2" presStyleIdx="0" presStyleCnt="2"/>
      <dgm:spPr/>
      <dgm:t>
        <a:bodyPr/>
        <a:lstStyle/>
        <a:p>
          <a:endParaRPr lang="en-US"/>
        </a:p>
      </dgm:t>
    </dgm:pt>
    <dgm:pt modelId="{66C57E74-E63F-4E54-A6AC-2F10058E4B46}" type="pres">
      <dgm:prSet presAssocID="{A641CBFE-FB98-4FB2-97E7-3FB7A02629F0}" presName="hierChild4" presStyleCnt="0"/>
      <dgm:spPr/>
    </dgm:pt>
    <dgm:pt modelId="{2CEF3BEB-42A1-42CD-A8D3-3A5B07BFF49A}" type="pres">
      <dgm:prSet presAssocID="{A641CBFE-FB98-4FB2-97E7-3FB7A02629F0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1" presStyleCnt="2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</dgm:ptLst>
  <dgm:cxnLst>
    <dgm:cxn modelId="{0A3B37AA-3B6F-480B-8588-40E83F4CADBD}" type="presOf" srcId="{927FDD2C-B758-4F12-BEB2-7848BFCDDF42}" destId="{79B63F42-AB23-4618-99B7-D4E60DC4BE2E}" srcOrd="0" destOrd="0" presId="urn:microsoft.com/office/officeart/2005/8/layout/orgChart1"/>
    <dgm:cxn modelId="{672CDDBD-9148-49B6-B616-D14515B80606}" type="presOf" srcId="{AD036CD4-2098-4BA3-9067-73C1F69F2D19}" destId="{D8E24F66-FA48-4196-8085-53DB83FFDC67}" srcOrd="1" destOrd="0" presId="urn:microsoft.com/office/officeart/2005/8/layout/orgChart1"/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64BC8CF7-78B3-41B0-9546-8CC412427C2D}" type="presOf" srcId="{617075A9-2B92-41C3-8864-A0BF99FA6290}" destId="{346B380A-9894-43D5-BB51-FBC912353A84}" srcOrd="1" destOrd="0" presId="urn:microsoft.com/office/officeart/2005/8/layout/orgChart1"/>
    <dgm:cxn modelId="{C8F9EC89-D39D-405D-B8EB-36FE127C1683}" type="presOf" srcId="{5D259944-9DA9-4FF6-96E1-B1E33BE28A83}" destId="{B6022E4D-8846-46DA-AE3A-9DFC5EE85B0C}" srcOrd="0" destOrd="0" presId="urn:microsoft.com/office/officeart/2005/8/layout/orgChart1"/>
    <dgm:cxn modelId="{B46054A0-056E-4B76-839F-62FF53C2C337}" type="presOf" srcId="{AD036CD4-2098-4BA3-9067-73C1F69F2D19}" destId="{2A57CFC5-92A3-4EDB-80BA-FEFBEFEA45D0}" srcOrd="0" destOrd="0" presId="urn:microsoft.com/office/officeart/2005/8/layout/orgChart1"/>
    <dgm:cxn modelId="{AE3FF740-A384-43FB-AFD0-40054CD4AC3D}" type="presOf" srcId="{617075A9-2B92-41C3-8864-A0BF99FA6290}" destId="{3BCB9D17-76D1-4DA3-BF92-D6B5BE420555}" srcOrd="0" destOrd="0" presId="urn:microsoft.com/office/officeart/2005/8/layout/orgChart1"/>
    <dgm:cxn modelId="{D303CF65-838E-40A1-8B9B-14CF6093A194}" type="presOf" srcId="{469AA122-8634-4087-9873-E583A0D7202F}" destId="{595A25AF-D59E-44FA-A87D-EEA5EF412E71}" srcOrd="0" destOrd="0" presId="urn:microsoft.com/office/officeart/2005/8/layout/orgChart1"/>
    <dgm:cxn modelId="{7DEF4500-79CC-44C9-9C43-46227C51F0D4}" type="presOf" srcId="{A641CBFE-FB98-4FB2-97E7-3FB7A02629F0}" destId="{D44E0023-0A1E-46AC-81F7-FB46FB426148}" srcOrd="0" destOrd="0" presId="urn:microsoft.com/office/officeart/2005/8/layout/orgChart1"/>
    <dgm:cxn modelId="{3FA67596-84B6-49A7-B7B2-E0F5149449EE}" srcId="{AD036CD4-2098-4BA3-9067-73C1F69F2D19}" destId="{617075A9-2B92-41C3-8864-A0BF99FA6290}" srcOrd="1" destOrd="0" parTransId="{927FDD2C-B758-4F12-BEB2-7848BFCDDF42}" sibTransId="{0695C76F-1CBE-439D-A8D4-43E433BCBED3}"/>
    <dgm:cxn modelId="{5F16B6A7-91B0-46EE-A918-B2162E6468E8}" srcId="{AD036CD4-2098-4BA3-9067-73C1F69F2D19}" destId="{A641CBFE-FB98-4FB2-97E7-3FB7A02629F0}" srcOrd="0" destOrd="0" parTransId="{469AA122-8634-4087-9873-E583A0D7202F}" sibTransId="{0D77426A-3C71-4A8B-A238-E2EAE268A7ED}"/>
    <dgm:cxn modelId="{B12A5781-0754-4D65-AD5F-13BDE068282F}" type="presOf" srcId="{A641CBFE-FB98-4FB2-97E7-3FB7A02629F0}" destId="{49C76E04-A5B2-45B6-BD43-3DF13ED18B8D}" srcOrd="1" destOrd="0" presId="urn:microsoft.com/office/officeart/2005/8/layout/orgChart1"/>
    <dgm:cxn modelId="{06ADA3A4-8F31-480E-93E8-3317C1AB1CE0}" type="presParOf" srcId="{B6022E4D-8846-46DA-AE3A-9DFC5EE85B0C}" destId="{B289AD7B-41BE-41B5-B27C-A4CDB852165D}" srcOrd="0" destOrd="0" presId="urn:microsoft.com/office/officeart/2005/8/layout/orgChart1"/>
    <dgm:cxn modelId="{A112EE61-95BB-4866-B30B-2C3601E90AF2}" type="presParOf" srcId="{B289AD7B-41BE-41B5-B27C-A4CDB852165D}" destId="{6775A624-6658-4B2E-9431-C21A9D968934}" srcOrd="0" destOrd="0" presId="urn:microsoft.com/office/officeart/2005/8/layout/orgChart1"/>
    <dgm:cxn modelId="{B89D954B-39DA-4E6E-B352-0A37694F60A5}" type="presParOf" srcId="{6775A624-6658-4B2E-9431-C21A9D968934}" destId="{2A57CFC5-92A3-4EDB-80BA-FEFBEFEA45D0}" srcOrd="0" destOrd="0" presId="urn:microsoft.com/office/officeart/2005/8/layout/orgChart1"/>
    <dgm:cxn modelId="{6022467F-1C82-42B1-88F5-6973C2CF1E29}" type="presParOf" srcId="{6775A624-6658-4B2E-9431-C21A9D968934}" destId="{D8E24F66-FA48-4196-8085-53DB83FFDC67}" srcOrd="1" destOrd="0" presId="urn:microsoft.com/office/officeart/2005/8/layout/orgChart1"/>
    <dgm:cxn modelId="{617B8526-64EC-421F-AE60-547B6BBDC93F}" type="presParOf" srcId="{B289AD7B-41BE-41B5-B27C-A4CDB852165D}" destId="{258F6EC3-BF2B-4FAE-B24A-F4635CA020AC}" srcOrd="1" destOrd="0" presId="urn:microsoft.com/office/officeart/2005/8/layout/orgChart1"/>
    <dgm:cxn modelId="{4B25062C-BF4E-4D35-86D6-1D50D7501688}" type="presParOf" srcId="{258F6EC3-BF2B-4FAE-B24A-F4635CA020AC}" destId="{595A25AF-D59E-44FA-A87D-EEA5EF412E71}" srcOrd="0" destOrd="0" presId="urn:microsoft.com/office/officeart/2005/8/layout/orgChart1"/>
    <dgm:cxn modelId="{AE74E453-8E10-48EE-88AF-D47BBA364851}" type="presParOf" srcId="{258F6EC3-BF2B-4FAE-B24A-F4635CA020AC}" destId="{FB8162C4-A632-45FD-B4F5-6B2DC5C2D9A1}" srcOrd="1" destOrd="0" presId="urn:microsoft.com/office/officeart/2005/8/layout/orgChart1"/>
    <dgm:cxn modelId="{DF549B47-8801-4C7E-B0DB-8C6047B8668D}" type="presParOf" srcId="{FB8162C4-A632-45FD-B4F5-6B2DC5C2D9A1}" destId="{5307EC6F-78EF-4D6A-A8F3-075A45A2742D}" srcOrd="0" destOrd="0" presId="urn:microsoft.com/office/officeart/2005/8/layout/orgChart1"/>
    <dgm:cxn modelId="{B0DE4826-5E74-468A-85AC-4171FD629C2F}" type="presParOf" srcId="{5307EC6F-78EF-4D6A-A8F3-075A45A2742D}" destId="{D44E0023-0A1E-46AC-81F7-FB46FB426148}" srcOrd="0" destOrd="0" presId="urn:microsoft.com/office/officeart/2005/8/layout/orgChart1"/>
    <dgm:cxn modelId="{87AC5080-DFE7-47F6-A73D-3C5A2272D28A}" type="presParOf" srcId="{5307EC6F-78EF-4D6A-A8F3-075A45A2742D}" destId="{49C76E04-A5B2-45B6-BD43-3DF13ED18B8D}" srcOrd="1" destOrd="0" presId="urn:microsoft.com/office/officeart/2005/8/layout/orgChart1"/>
    <dgm:cxn modelId="{6A5DB5E3-0941-44B1-8274-7AF54487BBA4}" type="presParOf" srcId="{FB8162C4-A632-45FD-B4F5-6B2DC5C2D9A1}" destId="{66C57E74-E63F-4E54-A6AC-2F10058E4B46}" srcOrd="1" destOrd="0" presId="urn:microsoft.com/office/officeart/2005/8/layout/orgChart1"/>
    <dgm:cxn modelId="{422F2945-D916-4554-907C-D15F5D2F7356}" type="presParOf" srcId="{FB8162C4-A632-45FD-B4F5-6B2DC5C2D9A1}" destId="{2CEF3BEB-42A1-42CD-A8D3-3A5B07BFF49A}" srcOrd="2" destOrd="0" presId="urn:microsoft.com/office/officeart/2005/8/layout/orgChart1"/>
    <dgm:cxn modelId="{9579AE0F-26CA-4D36-8A8F-1829383234A4}" type="presParOf" srcId="{258F6EC3-BF2B-4FAE-B24A-F4635CA020AC}" destId="{79B63F42-AB23-4618-99B7-D4E60DC4BE2E}" srcOrd="2" destOrd="0" presId="urn:microsoft.com/office/officeart/2005/8/layout/orgChart1"/>
    <dgm:cxn modelId="{DCE63482-65AB-4757-809D-0C7387EB260F}" type="presParOf" srcId="{258F6EC3-BF2B-4FAE-B24A-F4635CA020AC}" destId="{9AB31F8C-B000-4484-9C98-D44A6071C86A}" srcOrd="3" destOrd="0" presId="urn:microsoft.com/office/officeart/2005/8/layout/orgChart1"/>
    <dgm:cxn modelId="{AA1BAA59-03A2-43EA-BC1F-66713ECC2C40}" type="presParOf" srcId="{9AB31F8C-B000-4484-9C98-D44A6071C86A}" destId="{6AC4A247-A2FD-4C74-88DA-B62E4536F98D}" srcOrd="0" destOrd="0" presId="urn:microsoft.com/office/officeart/2005/8/layout/orgChart1"/>
    <dgm:cxn modelId="{35585A79-EE32-4A9A-AB2B-D78F725847E6}" type="presParOf" srcId="{6AC4A247-A2FD-4C74-88DA-B62E4536F98D}" destId="{3BCB9D17-76D1-4DA3-BF92-D6B5BE420555}" srcOrd="0" destOrd="0" presId="urn:microsoft.com/office/officeart/2005/8/layout/orgChart1"/>
    <dgm:cxn modelId="{8DFFCC86-FF0B-42EF-BDF9-606E21E7FA4F}" type="presParOf" srcId="{6AC4A247-A2FD-4C74-88DA-B62E4536F98D}" destId="{346B380A-9894-43D5-BB51-FBC912353A84}" srcOrd="1" destOrd="0" presId="urn:microsoft.com/office/officeart/2005/8/layout/orgChart1"/>
    <dgm:cxn modelId="{257772B2-681A-49D0-A56B-561DF1ED7DD8}" type="presParOf" srcId="{9AB31F8C-B000-4484-9C98-D44A6071C86A}" destId="{C33BDE2C-2346-46C6-BBE5-1A18DEC00718}" srcOrd="1" destOrd="0" presId="urn:microsoft.com/office/officeart/2005/8/layout/orgChart1"/>
    <dgm:cxn modelId="{35EEA71D-A49F-4B5B-BAE2-019354FA2A94}" type="presParOf" srcId="{9AB31F8C-B000-4484-9C98-D44A6071C86A}" destId="{BEAA5B73-1E0A-4694-971D-3AC3C83350A4}" srcOrd="2" destOrd="0" presId="urn:microsoft.com/office/officeart/2005/8/layout/orgChart1"/>
    <dgm:cxn modelId="{EEA52661-6C44-48CE-96BB-092138F7B707}" type="presParOf" srcId="{B289AD7B-41BE-41B5-B27C-A4CDB852165D}" destId="{7DE5E173-E471-47AB-8F2B-14618C7A8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B2210995-AB24-4ABD-8C3A-0DA0A2048C8E}">
      <dgm:prSet phldrT="[Text]"/>
      <dgm:spPr/>
      <dgm:t>
        <a:bodyPr/>
        <a:lstStyle/>
        <a:p>
          <a:r>
            <a:rPr lang="en-US" dirty="0" smtClean="0"/>
            <a:t>Security Technology</a:t>
          </a:r>
          <a:endParaRPr lang="en-US" dirty="0"/>
        </a:p>
      </dgm:t>
    </dgm:pt>
    <dgm:pt modelId="{8C311414-290C-45B0-9FDD-9E32ADD8FC11}" type="parTrans" cxnId="{5868C01E-40FD-4EAA-8947-BE123E8A0E5A}">
      <dgm:prSet/>
      <dgm:spPr/>
      <dgm:t>
        <a:bodyPr/>
        <a:lstStyle/>
        <a:p>
          <a:endParaRPr lang="en-US"/>
        </a:p>
      </dgm:t>
    </dgm:pt>
    <dgm:pt modelId="{7320AC31-6501-44F9-8F73-A489CB28A444}" type="sibTrans" cxnId="{5868C01E-40FD-4EAA-8947-BE123E8A0E5A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EB144318-53D1-4A70-A187-4F7782FFC4F6}">
      <dgm:prSet/>
      <dgm:spPr/>
      <dgm:t>
        <a:bodyPr/>
        <a:lstStyle/>
        <a:p>
          <a:r>
            <a:rPr lang="en-US" dirty="0" smtClean="0"/>
            <a:t>AV, Security Tools, VM, Domain Expertise</a:t>
          </a:r>
          <a:endParaRPr lang="en-US" dirty="0"/>
        </a:p>
      </dgm:t>
    </dgm:pt>
    <dgm:pt modelId="{B5B5540E-E9FC-4B62-861D-546CC8AC3393}" type="parTrans" cxnId="{8EFFB021-A4F7-4F22-B1DC-EF7507AE775C}">
      <dgm:prSet/>
      <dgm:spPr/>
      <dgm:t>
        <a:bodyPr/>
        <a:lstStyle/>
        <a:p>
          <a:endParaRPr lang="en-US"/>
        </a:p>
      </dgm:t>
    </dgm:pt>
    <dgm:pt modelId="{941BCCF2-7163-475A-9AB7-0A8C6EF9ECAE}" type="sibTrans" cxnId="{8EFFB021-A4F7-4F22-B1DC-EF7507AE775C}">
      <dgm:prSet/>
      <dgm:spPr/>
      <dgm:t>
        <a:bodyPr/>
        <a:lstStyle/>
        <a:p>
          <a:endParaRPr lang="en-US"/>
        </a:p>
      </dgm:t>
    </dgm:pt>
    <dgm:pt modelId="{712D4E73-3191-487C-A1A4-C9583C62C3EC}">
      <dgm:prSet/>
      <dgm:spPr/>
      <dgm:t>
        <a:bodyPr/>
        <a:lstStyle/>
        <a:p>
          <a:r>
            <a:rPr lang="en-US" dirty="0" smtClean="0"/>
            <a:t>Policies, Procedures, Training, Frameworks</a:t>
          </a:r>
          <a:endParaRPr lang="en-US" dirty="0"/>
        </a:p>
      </dgm:t>
    </dgm:pt>
    <dgm:pt modelId="{BC338189-4041-472E-9856-59DD6196BACC}" type="parTrans" cxnId="{31E805C3-9B96-4740-8D8E-22B214AA2E4B}">
      <dgm:prSet/>
      <dgm:spPr/>
      <dgm:t>
        <a:bodyPr/>
        <a:lstStyle/>
        <a:p>
          <a:endParaRPr lang="en-US"/>
        </a:p>
      </dgm:t>
    </dgm:pt>
    <dgm:pt modelId="{2B0F8129-8872-45D3-952C-576C1247A8F2}" type="sibTrans" cxnId="{31E805C3-9B96-4740-8D8E-22B214AA2E4B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6C1058BB-2958-4D6B-BF1C-D86E163F2432}" type="pres">
      <dgm:prSet presAssocID="{8C311414-290C-45B0-9FDD-9E32ADD8FC11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1F7AC6B-9FB1-451A-B48E-4B99D6440B07}" type="pres">
      <dgm:prSet presAssocID="{B2210995-AB24-4ABD-8C3A-0DA0A2048C8E}" presName="hierRoot2" presStyleCnt="0">
        <dgm:presLayoutVars>
          <dgm:hierBranch val="init"/>
        </dgm:presLayoutVars>
      </dgm:prSet>
      <dgm:spPr/>
    </dgm:pt>
    <dgm:pt modelId="{B41B0204-844B-48C0-80C0-DA586B5C3902}" type="pres">
      <dgm:prSet presAssocID="{B2210995-AB24-4ABD-8C3A-0DA0A2048C8E}" presName="rootComposite" presStyleCnt="0"/>
      <dgm:spPr/>
    </dgm:pt>
    <dgm:pt modelId="{7DF7A4D9-0699-4F2B-92D4-CE8244616EF4}" type="pres">
      <dgm:prSet presAssocID="{B2210995-AB24-4ABD-8C3A-0DA0A2048C8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52CD-DD40-42F4-8BA4-F5B80B1AA03D}" type="pres">
      <dgm:prSet presAssocID="{B2210995-AB24-4ABD-8C3A-0DA0A2048C8E}" presName="rootConnector" presStyleLbl="node2" presStyleIdx="0" presStyleCnt="2"/>
      <dgm:spPr/>
      <dgm:t>
        <a:bodyPr/>
        <a:lstStyle/>
        <a:p>
          <a:endParaRPr lang="en-US"/>
        </a:p>
      </dgm:t>
    </dgm:pt>
    <dgm:pt modelId="{9817EBBE-C8DC-45E6-AA27-A44D23AE393A}" type="pres">
      <dgm:prSet presAssocID="{B2210995-AB24-4ABD-8C3A-0DA0A2048C8E}" presName="hierChild4" presStyleCnt="0"/>
      <dgm:spPr/>
    </dgm:pt>
    <dgm:pt modelId="{51654E23-8BED-44F2-BF10-AAD6E56DF347}" type="pres">
      <dgm:prSet presAssocID="{B5B5540E-E9FC-4B62-861D-546CC8AC3393}" presName="Name37" presStyleLbl="parChTrans1D3" presStyleIdx="0" presStyleCnt="2"/>
      <dgm:spPr/>
      <dgm:t>
        <a:bodyPr/>
        <a:lstStyle/>
        <a:p>
          <a:endParaRPr lang="en-US"/>
        </a:p>
      </dgm:t>
    </dgm:pt>
    <dgm:pt modelId="{BD8E9114-A610-4E53-80EC-5B792AAEA778}" type="pres">
      <dgm:prSet presAssocID="{EB144318-53D1-4A70-A187-4F7782FFC4F6}" presName="hierRoot2" presStyleCnt="0">
        <dgm:presLayoutVars>
          <dgm:hierBranch val="init"/>
        </dgm:presLayoutVars>
      </dgm:prSet>
      <dgm:spPr/>
    </dgm:pt>
    <dgm:pt modelId="{D40522CD-16C0-44DC-B9B2-C4F34598A073}" type="pres">
      <dgm:prSet presAssocID="{EB144318-53D1-4A70-A187-4F7782FFC4F6}" presName="rootComposite" presStyleCnt="0"/>
      <dgm:spPr/>
    </dgm:pt>
    <dgm:pt modelId="{D27702B8-D0D8-4356-AA03-6CD62B3834BA}" type="pres">
      <dgm:prSet presAssocID="{EB144318-53D1-4A70-A187-4F7782FFC4F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1E2C1-43C4-4E7C-B4E3-14F003EF0B58}" type="pres">
      <dgm:prSet presAssocID="{EB144318-53D1-4A70-A187-4F7782FFC4F6}" presName="rootConnector" presStyleLbl="node3" presStyleIdx="0" presStyleCnt="2"/>
      <dgm:spPr/>
      <dgm:t>
        <a:bodyPr/>
        <a:lstStyle/>
        <a:p>
          <a:endParaRPr lang="en-US"/>
        </a:p>
      </dgm:t>
    </dgm:pt>
    <dgm:pt modelId="{2E59F848-28D2-425E-9624-68F78A7D60A9}" type="pres">
      <dgm:prSet presAssocID="{EB144318-53D1-4A70-A187-4F7782FFC4F6}" presName="hierChild4" presStyleCnt="0"/>
      <dgm:spPr/>
    </dgm:pt>
    <dgm:pt modelId="{9DC28495-C3EB-4B2F-96E0-EF228AD12FD2}" type="pres">
      <dgm:prSet presAssocID="{EB144318-53D1-4A70-A187-4F7782FFC4F6}" presName="hierChild5" presStyleCnt="0"/>
      <dgm:spPr/>
    </dgm:pt>
    <dgm:pt modelId="{F60603C5-CF3D-440D-8EA0-FD86D60EDB4D}" type="pres">
      <dgm:prSet presAssocID="{B2210995-AB24-4ABD-8C3A-0DA0A2048C8E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1" presStyleCnt="2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9BFA5157-D713-460C-BB36-C08BD81999DE}" type="pres">
      <dgm:prSet presAssocID="{BC338189-4041-472E-9856-59DD6196BACC}" presName="Name37" presStyleLbl="parChTrans1D3" presStyleIdx="1" presStyleCnt="2"/>
      <dgm:spPr/>
      <dgm:t>
        <a:bodyPr/>
        <a:lstStyle/>
        <a:p>
          <a:endParaRPr lang="en-US"/>
        </a:p>
      </dgm:t>
    </dgm:pt>
    <dgm:pt modelId="{7E71BCC6-FB7C-451D-9EE3-E832248A36A6}" type="pres">
      <dgm:prSet presAssocID="{712D4E73-3191-487C-A1A4-C9583C62C3EC}" presName="hierRoot2" presStyleCnt="0">
        <dgm:presLayoutVars>
          <dgm:hierBranch val="init"/>
        </dgm:presLayoutVars>
      </dgm:prSet>
      <dgm:spPr/>
    </dgm:pt>
    <dgm:pt modelId="{18ADAC69-FFFD-4A40-80B1-D83C16EA85CE}" type="pres">
      <dgm:prSet presAssocID="{712D4E73-3191-487C-A1A4-C9583C62C3EC}" presName="rootComposite" presStyleCnt="0"/>
      <dgm:spPr/>
    </dgm:pt>
    <dgm:pt modelId="{6F29B147-1EEC-4A87-86BD-39B25DCB46BB}" type="pres">
      <dgm:prSet presAssocID="{712D4E73-3191-487C-A1A4-C9583C62C3EC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838A7F-059C-474E-8A08-EF693008C453}" type="pres">
      <dgm:prSet presAssocID="{712D4E73-3191-487C-A1A4-C9583C62C3EC}" presName="rootConnector" presStyleLbl="node3" presStyleIdx="1" presStyleCnt="2"/>
      <dgm:spPr/>
      <dgm:t>
        <a:bodyPr/>
        <a:lstStyle/>
        <a:p>
          <a:endParaRPr lang="en-US"/>
        </a:p>
      </dgm:t>
    </dgm:pt>
    <dgm:pt modelId="{C2B30C68-158D-469E-AC22-01DA46AD8A80}" type="pres">
      <dgm:prSet presAssocID="{712D4E73-3191-487C-A1A4-C9583C62C3EC}" presName="hierChild4" presStyleCnt="0"/>
      <dgm:spPr/>
    </dgm:pt>
    <dgm:pt modelId="{59B549C6-F5E0-420E-B1C6-D73D5BB7A6CC}" type="pres">
      <dgm:prSet presAssocID="{712D4E73-3191-487C-A1A4-C9583C62C3EC}" presName="hierChild5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</dgm:ptLst>
  <dgm:cxnLst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3ADE69C3-9766-4923-99A7-39A95495F34E}" type="presOf" srcId="{AD036CD4-2098-4BA3-9067-73C1F69F2D19}" destId="{D8E24F66-FA48-4196-8085-53DB83FFDC67}" srcOrd="1" destOrd="0" presId="urn:microsoft.com/office/officeart/2005/8/layout/orgChart1"/>
    <dgm:cxn modelId="{234DFEF4-9D01-4A19-BB3F-52AEC530B958}" type="presOf" srcId="{617075A9-2B92-41C3-8864-A0BF99FA6290}" destId="{346B380A-9894-43D5-BB51-FBC912353A84}" srcOrd="1" destOrd="0" presId="urn:microsoft.com/office/officeart/2005/8/layout/orgChart1"/>
    <dgm:cxn modelId="{DD366320-E804-46A1-9671-4CFE5A0C781E}" type="presOf" srcId="{EB144318-53D1-4A70-A187-4F7782FFC4F6}" destId="{3001E2C1-43C4-4E7C-B4E3-14F003EF0B58}" srcOrd="1" destOrd="0" presId="urn:microsoft.com/office/officeart/2005/8/layout/orgChart1"/>
    <dgm:cxn modelId="{A1BDBDE9-6627-4559-B1E5-F8F61D7599B9}" type="presOf" srcId="{EB144318-53D1-4A70-A187-4F7782FFC4F6}" destId="{D27702B8-D0D8-4356-AA03-6CD62B3834BA}" srcOrd="0" destOrd="0" presId="urn:microsoft.com/office/officeart/2005/8/layout/orgChart1"/>
    <dgm:cxn modelId="{54B783B6-214A-4026-AE17-864A6452F9FE}" type="presOf" srcId="{927FDD2C-B758-4F12-BEB2-7848BFCDDF42}" destId="{79B63F42-AB23-4618-99B7-D4E60DC4BE2E}" srcOrd="0" destOrd="0" presId="urn:microsoft.com/office/officeart/2005/8/layout/orgChart1"/>
    <dgm:cxn modelId="{603BB9A5-202A-4476-9882-825265FE8E77}" type="presOf" srcId="{AD036CD4-2098-4BA3-9067-73C1F69F2D19}" destId="{2A57CFC5-92A3-4EDB-80BA-FEFBEFEA45D0}" srcOrd="0" destOrd="0" presId="urn:microsoft.com/office/officeart/2005/8/layout/orgChart1"/>
    <dgm:cxn modelId="{442D07C2-466C-4E9E-A2E2-8EDF94AC4ED3}" type="presOf" srcId="{B2210995-AB24-4ABD-8C3A-0DA0A2048C8E}" destId="{F34E52CD-DD40-42F4-8BA4-F5B80B1AA03D}" srcOrd="1" destOrd="0" presId="urn:microsoft.com/office/officeart/2005/8/layout/orgChart1"/>
    <dgm:cxn modelId="{3FA67596-84B6-49A7-B7B2-E0F5149449EE}" srcId="{AD036CD4-2098-4BA3-9067-73C1F69F2D19}" destId="{617075A9-2B92-41C3-8864-A0BF99FA6290}" srcOrd="1" destOrd="0" parTransId="{927FDD2C-B758-4F12-BEB2-7848BFCDDF42}" sibTransId="{0695C76F-1CBE-439D-A8D4-43E433BCBED3}"/>
    <dgm:cxn modelId="{5E0D0D13-CE22-4BAC-8E06-B2244D5977C5}" type="presOf" srcId="{712D4E73-3191-487C-A1A4-C9583C62C3EC}" destId="{E4838A7F-059C-474E-8A08-EF693008C453}" srcOrd="1" destOrd="0" presId="urn:microsoft.com/office/officeart/2005/8/layout/orgChart1"/>
    <dgm:cxn modelId="{DB05CF03-57CB-45C0-94EE-B6B75F5E38D3}" type="presOf" srcId="{617075A9-2B92-41C3-8864-A0BF99FA6290}" destId="{3BCB9D17-76D1-4DA3-BF92-D6B5BE420555}" srcOrd="0" destOrd="0" presId="urn:microsoft.com/office/officeart/2005/8/layout/orgChart1"/>
    <dgm:cxn modelId="{1E5CEE92-4611-4511-956B-8E51D61CB046}" type="presOf" srcId="{5D259944-9DA9-4FF6-96E1-B1E33BE28A83}" destId="{B6022E4D-8846-46DA-AE3A-9DFC5EE85B0C}" srcOrd="0" destOrd="0" presId="urn:microsoft.com/office/officeart/2005/8/layout/orgChart1"/>
    <dgm:cxn modelId="{31E805C3-9B96-4740-8D8E-22B214AA2E4B}" srcId="{617075A9-2B92-41C3-8864-A0BF99FA6290}" destId="{712D4E73-3191-487C-A1A4-C9583C62C3EC}" srcOrd="0" destOrd="0" parTransId="{BC338189-4041-472E-9856-59DD6196BACC}" sibTransId="{2B0F8129-8872-45D3-952C-576C1247A8F2}"/>
    <dgm:cxn modelId="{99B51A5C-90C9-4131-A7B3-8479DBE5B27A}" type="presOf" srcId="{B2210995-AB24-4ABD-8C3A-0DA0A2048C8E}" destId="{7DF7A4D9-0699-4F2B-92D4-CE8244616EF4}" srcOrd="0" destOrd="0" presId="urn:microsoft.com/office/officeart/2005/8/layout/orgChart1"/>
    <dgm:cxn modelId="{242D756F-6111-4469-98F1-7E2B1AAB72C9}" type="presOf" srcId="{712D4E73-3191-487C-A1A4-C9583C62C3EC}" destId="{6F29B147-1EEC-4A87-86BD-39B25DCB46BB}" srcOrd="0" destOrd="0" presId="urn:microsoft.com/office/officeart/2005/8/layout/orgChart1"/>
    <dgm:cxn modelId="{80D94DF0-0B7C-4A9D-A796-DF06F42F0230}" type="presOf" srcId="{B5B5540E-E9FC-4B62-861D-546CC8AC3393}" destId="{51654E23-8BED-44F2-BF10-AAD6E56DF347}" srcOrd="0" destOrd="0" presId="urn:microsoft.com/office/officeart/2005/8/layout/orgChart1"/>
    <dgm:cxn modelId="{87749D6B-1293-4B10-80D3-4ECECBD82D90}" type="presOf" srcId="{BC338189-4041-472E-9856-59DD6196BACC}" destId="{9BFA5157-D713-460C-BB36-C08BD81999DE}" srcOrd="0" destOrd="0" presId="urn:microsoft.com/office/officeart/2005/8/layout/orgChart1"/>
    <dgm:cxn modelId="{1481BDFD-8F7A-4E11-9811-E917D6BB95D7}" type="presOf" srcId="{8C311414-290C-45B0-9FDD-9E32ADD8FC11}" destId="{6C1058BB-2958-4D6B-BF1C-D86E163F2432}" srcOrd="0" destOrd="0" presId="urn:microsoft.com/office/officeart/2005/8/layout/orgChart1"/>
    <dgm:cxn modelId="{8EFFB021-A4F7-4F22-B1DC-EF7507AE775C}" srcId="{B2210995-AB24-4ABD-8C3A-0DA0A2048C8E}" destId="{EB144318-53D1-4A70-A187-4F7782FFC4F6}" srcOrd="0" destOrd="0" parTransId="{B5B5540E-E9FC-4B62-861D-546CC8AC3393}" sibTransId="{941BCCF2-7163-475A-9AB7-0A8C6EF9ECAE}"/>
    <dgm:cxn modelId="{5868C01E-40FD-4EAA-8947-BE123E8A0E5A}" srcId="{AD036CD4-2098-4BA3-9067-73C1F69F2D19}" destId="{B2210995-AB24-4ABD-8C3A-0DA0A2048C8E}" srcOrd="0" destOrd="0" parTransId="{8C311414-290C-45B0-9FDD-9E32ADD8FC11}" sibTransId="{7320AC31-6501-44F9-8F73-A489CB28A444}"/>
    <dgm:cxn modelId="{AA3D7875-8EBA-4414-A04E-5DDB057A1E13}" type="presParOf" srcId="{B6022E4D-8846-46DA-AE3A-9DFC5EE85B0C}" destId="{B289AD7B-41BE-41B5-B27C-A4CDB852165D}" srcOrd="0" destOrd="0" presId="urn:microsoft.com/office/officeart/2005/8/layout/orgChart1"/>
    <dgm:cxn modelId="{44140B83-5955-4558-B3BB-B1C339EC6932}" type="presParOf" srcId="{B289AD7B-41BE-41B5-B27C-A4CDB852165D}" destId="{6775A624-6658-4B2E-9431-C21A9D968934}" srcOrd="0" destOrd="0" presId="urn:microsoft.com/office/officeart/2005/8/layout/orgChart1"/>
    <dgm:cxn modelId="{17A90296-37C8-48AA-A0EB-DB8250FBEFEA}" type="presParOf" srcId="{6775A624-6658-4B2E-9431-C21A9D968934}" destId="{2A57CFC5-92A3-4EDB-80BA-FEFBEFEA45D0}" srcOrd="0" destOrd="0" presId="urn:microsoft.com/office/officeart/2005/8/layout/orgChart1"/>
    <dgm:cxn modelId="{E73ED32E-24C3-49AA-94CE-838C19B93CD0}" type="presParOf" srcId="{6775A624-6658-4B2E-9431-C21A9D968934}" destId="{D8E24F66-FA48-4196-8085-53DB83FFDC67}" srcOrd="1" destOrd="0" presId="urn:microsoft.com/office/officeart/2005/8/layout/orgChart1"/>
    <dgm:cxn modelId="{8E76F69B-FA54-40C4-A00F-2EB39C32960B}" type="presParOf" srcId="{B289AD7B-41BE-41B5-B27C-A4CDB852165D}" destId="{258F6EC3-BF2B-4FAE-B24A-F4635CA020AC}" srcOrd="1" destOrd="0" presId="urn:microsoft.com/office/officeart/2005/8/layout/orgChart1"/>
    <dgm:cxn modelId="{1DD7585A-FAAD-4ED9-866C-480A73672701}" type="presParOf" srcId="{258F6EC3-BF2B-4FAE-B24A-F4635CA020AC}" destId="{6C1058BB-2958-4D6B-BF1C-D86E163F2432}" srcOrd="0" destOrd="0" presId="urn:microsoft.com/office/officeart/2005/8/layout/orgChart1"/>
    <dgm:cxn modelId="{A95E962D-47A5-4BA7-A99C-418BBF1F1CE4}" type="presParOf" srcId="{258F6EC3-BF2B-4FAE-B24A-F4635CA020AC}" destId="{C1F7AC6B-9FB1-451A-B48E-4B99D6440B07}" srcOrd="1" destOrd="0" presId="urn:microsoft.com/office/officeart/2005/8/layout/orgChart1"/>
    <dgm:cxn modelId="{70172F66-0460-4B7A-B104-31B3B856D79B}" type="presParOf" srcId="{C1F7AC6B-9FB1-451A-B48E-4B99D6440B07}" destId="{B41B0204-844B-48C0-80C0-DA586B5C3902}" srcOrd="0" destOrd="0" presId="urn:microsoft.com/office/officeart/2005/8/layout/orgChart1"/>
    <dgm:cxn modelId="{610F8320-481E-460A-9EB3-9DD94C054537}" type="presParOf" srcId="{B41B0204-844B-48C0-80C0-DA586B5C3902}" destId="{7DF7A4D9-0699-4F2B-92D4-CE8244616EF4}" srcOrd="0" destOrd="0" presId="urn:microsoft.com/office/officeart/2005/8/layout/orgChart1"/>
    <dgm:cxn modelId="{29F7F538-07E9-4249-BFB9-5FB3BB32B653}" type="presParOf" srcId="{B41B0204-844B-48C0-80C0-DA586B5C3902}" destId="{F34E52CD-DD40-42F4-8BA4-F5B80B1AA03D}" srcOrd="1" destOrd="0" presId="urn:microsoft.com/office/officeart/2005/8/layout/orgChart1"/>
    <dgm:cxn modelId="{00F4B54C-DCD6-4CE3-B84F-F1FCFE8A9E4B}" type="presParOf" srcId="{C1F7AC6B-9FB1-451A-B48E-4B99D6440B07}" destId="{9817EBBE-C8DC-45E6-AA27-A44D23AE393A}" srcOrd="1" destOrd="0" presId="urn:microsoft.com/office/officeart/2005/8/layout/orgChart1"/>
    <dgm:cxn modelId="{112EB468-8BC0-42F8-AD2F-1509278F6C20}" type="presParOf" srcId="{9817EBBE-C8DC-45E6-AA27-A44D23AE393A}" destId="{51654E23-8BED-44F2-BF10-AAD6E56DF347}" srcOrd="0" destOrd="0" presId="urn:microsoft.com/office/officeart/2005/8/layout/orgChart1"/>
    <dgm:cxn modelId="{62BD971F-CF10-4958-A561-A6B8F9C786C9}" type="presParOf" srcId="{9817EBBE-C8DC-45E6-AA27-A44D23AE393A}" destId="{BD8E9114-A610-4E53-80EC-5B792AAEA778}" srcOrd="1" destOrd="0" presId="urn:microsoft.com/office/officeart/2005/8/layout/orgChart1"/>
    <dgm:cxn modelId="{EFFAC3F3-F9AE-4322-8540-B67790D31298}" type="presParOf" srcId="{BD8E9114-A610-4E53-80EC-5B792AAEA778}" destId="{D40522CD-16C0-44DC-B9B2-C4F34598A073}" srcOrd="0" destOrd="0" presId="urn:microsoft.com/office/officeart/2005/8/layout/orgChart1"/>
    <dgm:cxn modelId="{7881CA53-35DC-4DBF-BEA0-E65B731E0D90}" type="presParOf" srcId="{D40522CD-16C0-44DC-B9B2-C4F34598A073}" destId="{D27702B8-D0D8-4356-AA03-6CD62B3834BA}" srcOrd="0" destOrd="0" presId="urn:microsoft.com/office/officeart/2005/8/layout/orgChart1"/>
    <dgm:cxn modelId="{1A2DAB09-5841-4B06-AAEC-16940CB75EE6}" type="presParOf" srcId="{D40522CD-16C0-44DC-B9B2-C4F34598A073}" destId="{3001E2C1-43C4-4E7C-B4E3-14F003EF0B58}" srcOrd="1" destOrd="0" presId="urn:microsoft.com/office/officeart/2005/8/layout/orgChart1"/>
    <dgm:cxn modelId="{419CD2CD-08CF-4077-9DB0-CA897B5B728C}" type="presParOf" srcId="{BD8E9114-A610-4E53-80EC-5B792AAEA778}" destId="{2E59F848-28D2-425E-9624-68F78A7D60A9}" srcOrd="1" destOrd="0" presId="urn:microsoft.com/office/officeart/2005/8/layout/orgChart1"/>
    <dgm:cxn modelId="{ACDCCFB8-3552-4839-AF1A-402775D51BE9}" type="presParOf" srcId="{BD8E9114-A610-4E53-80EC-5B792AAEA778}" destId="{9DC28495-C3EB-4B2F-96E0-EF228AD12FD2}" srcOrd="2" destOrd="0" presId="urn:microsoft.com/office/officeart/2005/8/layout/orgChart1"/>
    <dgm:cxn modelId="{FB743E0D-DE50-4EF2-A619-65A6E8C63ECE}" type="presParOf" srcId="{C1F7AC6B-9FB1-451A-B48E-4B99D6440B07}" destId="{F60603C5-CF3D-440D-8EA0-FD86D60EDB4D}" srcOrd="2" destOrd="0" presId="urn:microsoft.com/office/officeart/2005/8/layout/orgChart1"/>
    <dgm:cxn modelId="{1FBAA01B-6605-4016-8F93-DBBBE5BB1F8E}" type="presParOf" srcId="{258F6EC3-BF2B-4FAE-B24A-F4635CA020AC}" destId="{79B63F42-AB23-4618-99B7-D4E60DC4BE2E}" srcOrd="2" destOrd="0" presId="urn:microsoft.com/office/officeart/2005/8/layout/orgChart1"/>
    <dgm:cxn modelId="{2D5C1040-915F-4DD9-8D2E-F6E503BB9C3E}" type="presParOf" srcId="{258F6EC3-BF2B-4FAE-B24A-F4635CA020AC}" destId="{9AB31F8C-B000-4484-9C98-D44A6071C86A}" srcOrd="3" destOrd="0" presId="urn:microsoft.com/office/officeart/2005/8/layout/orgChart1"/>
    <dgm:cxn modelId="{550D5D99-4FF0-42BF-BE31-0D1EC42DF36E}" type="presParOf" srcId="{9AB31F8C-B000-4484-9C98-D44A6071C86A}" destId="{6AC4A247-A2FD-4C74-88DA-B62E4536F98D}" srcOrd="0" destOrd="0" presId="urn:microsoft.com/office/officeart/2005/8/layout/orgChart1"/>
    <dgm:cxn modelId="{3C1B0510-53E5-49B4-B554-32B232AEB37B}" type="presParOf" srcId="{6AC4A247-A2FD-4C74-88DA-B62E4536F98D}" destId="{3BCB9D17-76D1-4DA3-BF92-D6B5BE420555}" srcOrd="0" destOrd="0" presId="urn:microsoft.com/office/officeart/2005/8/layout/orgChart1"/>
    <dgm:cxn modelId="{9C648C6C-E4F4-4F9A-997F-B6A91502EB01}" type="presParOf" srcId="{6AC4A247-A2FD-4C74-88DA-B62E4536F98D}" destId="{346B380A-9894-43D5-BB51-FBC912353A84}" srcOrd="1" destOrd="0" presId="urn:microsoft.com/office/officeart/2005/8/layout/orgChart1"/>
    <dgm:cxn modelId="{79F970F4-3D78-47B0-B3B1-CAFFBC0C42D2}" type="presParOf" srcId="{9AB31F8C-B000-4484-9C98-D44A6071C86A}" destId="{C33BDE2C-2346-46C6-BBE5-1A18DEC00718}" srcOrd="1" destOrd="0" presId="urn:microsoft.com/office/officeart/2005/8/layout/orgChart1"/>
    <dgm:cxn modelId="{E724A69E-47DC-4D21-84A1-EB6B516F1DC8}" type="presParOf" srcId="{C33BDE2C-2346-46C6-BBE5-1A18DEC00718}" destId="{9BFA5157-D713-460C-BB36-C08BD81999DE}" srcOrd="0" destOrd="0" presId="urn:microsoft.com/office/officeart/2005/8/layout/orgChart1"/>
    <dgm:cxn modelId="{EAC2B566-6541-4BAA-B329-D3DB909CCCB1}" type="presParOf" srcId="{C33BDE2C-2346-46C6-BBE5-1A18DEC00718}" destId="{7E71BCC6-FB7C-451D-9EE3-E832248A36A6}" srcOrd="1" destOrd="0" presId="urn:microsoft.com/office/officeart/2005/8/layout/orgChart1"/>
    <dgm:cxn modelId="{CA02D599-F0A1-401C-8A12-691DE74F0127}" type="presParOf" srcId="{7E71BCC6-FB7C-451D-9EE3-E832248A36A6}" destId="{18ADAC69-FFFD-4A40-80B1-D83C16EA85CE}" srcOrd="0" destOrd="0" presId="urn:microsoft.com/office/officeart/2005/8/layout/orgChart1"/>
    <dgm:cxn modelId="{B6A9E6BA-E388-4D04-84E5-4BCA5322DCE8}" type="presParOf" srcId="{18ADAC69-FFFD-4A40-80B1-D83C16EA85CE}" destId="{6F29B147-1EEC-4A87-86BD-39B25DCB46BB}" srcOrd="0" destOrd="0" presId="urn:microsoft.com/office/officeart/2005/8/layout/orgChart1"/>
    <dgm:cxn modelId="{B777249E-7E9A-458F-9F0A-710A62A19222}" type="presParOf" srcId="{18ADAC69-FFFD-4A40-80B1-D83C16EA85CE}" destId="{E4838A7F-059C-474E-8A08-EF693008C453}" srcOrd="1" destOrd="0" presId="urn:microsoft.com/office/officeart/2005/8/layout/orgChart1"/>
    <dgm:cxn modelId="{2ACA50C5-ECDC-4DB7-A67C-C634F5B99B8D}" type="presParOf" srcId="{7E71BCC6-FB7C-451D-9EE3-E832248A36A6}" destId="{C2B30C68-158D-469E-AC22-01DA46AD8A80}" srcOrd="1" destOrd="0" presId="urn:microsoft.com/office/officeart/2005/8/layout/orgChart1"/>
    <dgm:cxn modelId="{F19976AB-C98D-481E-85FD-CFE73E027810}" type="presParOf" srcId="{7E71BCC6-FB7C-451D-9EE3-E832248A36A6}" destId="{59B549C6-F5E0-420E-B1C6-D73D5BB7A6CC}" srcOrd="2" destOrd="0" presId="urn:microsoft.com/office/officeart/2005/8/layout/orgChart1"/>
    <dgm:cxn modelId="{D6946685-CF67-4BEC-AA02-BB24C51B6DF2}" type="presParOf" srcId="{9AB31F8C-B000-4484-9C98-D44A6071C86A}" destId="{BEAA5B73-1E0A-4694-971D-3AC3C83350A4}" srcOrd="2" destOrd="0" presId="urn:microsoft.com/office/officeart/2005/8/layout/orgChart1"/>
    <dgm:cxn modelId="{E4B01204-2DC2-4502-9A01-7885A470ADB8}" type="presParOf" srcId="{B289AD7B-41BE-41B5-B27C-A4CDB852165D}" destId="{7DE5E173-E471-47AB-8F2B-14618C7A8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B2210995-AB24-4ABD-8C3A-0DA0A2048C8E}">
      <dgm:prSet phldrT="[Text]"/>
      <dgm:spPr/>
      <dgm:t>
        <a:bodyPr/>
        <a:lstStyle/>
        <a:p>
          <a:r>
            <a:rPr lang="en-US" dirty="0" smtClean="0"/>
            <a:t>Security Technology</a:t>
          </a:r>
          <a:endParaRPr lang="en-US" dirty="0"/>
        </a:p>
      </dgm:t>
    </dgm:pt>
    <dgm:pt modelId="{8C311414-290C-45B0-9FDD-9E32ADD8FC11}" type="parTrans" cxnId="{5868C01E-40FD-4EAA-8947-BE123E8A0E5A}">
      <dgm:prSet/>
      <dgm:spPr/>
      <dgm:t>
        <a:bodyPr/>
        <a:lstStyle/>
        <a:p>
          <a:endParaRPr lang="en-US"/>
        </a:p>
      </dgm:t>
    </dgm:pt>
    <dgm:pt modelId="{7320AC31-6501-44F9-8F73-A489CB28A444}" type="sibTrans" cxnId="{5868C01E-40FD-4EAA-8947-BE123E8A0E5A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6C1058BB-2958-4D6B-BF1C-D86E163F2432}" type="pres">
      <dgm:prSet presAssocID="{8C311414-290C-45B0-9FDD-9E32ADD8FC11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1F7AC6B-9FB1-451A-B48E-4B99D6440B07}" type="pres">
      <dgm:prSet presAssocID="{B2210995-AB24-4ABD-8C3A-0DA0A2048C8E}" presName="hierRoot2" presStyleCnt="0">
        <dgm:presLayoutVars>
          <dgm:hierBranch val="init"/>
        </dgm:presLayoutVars>
      </dgm:prSet>
      <dgm:spPr/>
    </dgm:pt>
    <dgm:pt modelId="{B41B0204-844B-48C0-80C0-DA586B5C3902}" type="pres">
      <dgm:prSet presAssocID="{B2210995-AB24-4ABD-8C3A-0DA0A2048C8E}" presName="rootComposite" presStyleCnt="0"/>
      <dgm:spPr/>
    </dgm:pt>
    <dgm:pt modelId="{7DF7A4D9-0699-4F2B-92D4-CE8244616EF4}" type="pres">
      <dgm:prSet presAssocID="{B2210995-AB24-4ABD-8C3A-0DA0A2048C8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52CD-DD40-42F4-8BA4-F5B80B1AA03D}" type="pres">
      <dgm:prSet presAssocID="{B2210995-AB24-4ABD-8C3A-0DA0A2048C8E}" presName="rootConnector" presStyleLbl="node2" presStyleIdx="0" presStyleCnt="2"/>
      <dgm:spPr/>
      <dgm:t>
        <a:bodyPr/>
        <a:lstStyle/>
        <a:p>
          <a:endParaRPr lang="en-US"/>
        </a:p>
      </dgm:t>
    </dgm:pt>
    <dgm:pt modelId="{9817EBBE-C8DC-45E6-AA27-A44D23AE393A}" type="pres">
      <dgm:prSet presAssocID="{B2210995-AB24-4ABD-8C3A-0DA0A2048C8E}" presName="hierChild4" presStyleCnt="0"/>
      <dgm:spPr/>
    </dgm:pt>
    <dgm:pt modelId="{F60603C5-CF3D-440D-8EA0-FD86D60EDB4D}" type="pres">
      <dgm:prSet presAssocID="{B2210995-AB24-4ABD-8C3A-0DA0A2048C8E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1" presStyleCnt="2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</dgm:ptLst>
  <dgm:cxnLst>
    <dgm:cxn modelId="{9989EBD9-3B13-4EB2-A6D2-F76C3AA13045}" type="presOf" srcId="{AD036CD4-2098-4BA3-9067-73C1F69F2D19}" destId="{D8E24F66-FA48-4196-8085-53DB83FFDC67}" srcOrd="1" destOrd="0" presId="urn:microsoft.com/office/officeart/2005/8/layout/orgChart1"/>
    <dgm:cxn modelId="{3FA67596-84B6-49A7-B7B2-E0F5149449EE}" srcId="{AD036CD4-2098-4BA3-9067-73C1F69F2D19}" destId="{617075A9-2B92-41C3-8864-A0BF99FA6290}" srcOrd="1" destOrd="0" parTransId="{927FDD2C-B758-4F12-BEB2-7848BFCDDF42}" sibTransId="{0695C76F-1CBE-439D-A8D4-43E433BCBED3}"/>
    <dgm:cxn modelId="{288EEC13-D046-493F-B259-51046723DC24}" type="presOf" srcId="{927FDD2C-B758-4F12-BEB2-7848BFCDDF42}" destId="{79B63F42-AB23-4618-99B7-D4E60DC4BE2E}" srcOrd="0" destOrd="0" presId="urn:microsoft.com/office/officeart/2005/8/layout/orgChart1"/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B72BB96D-6B55-422B-9DF8-2DD1C3BDF326}" type="presOf" srcId="{B2210995-AB24-4ABD-8C3A-0DA0A2048C8E}" destId="{F34E52CD-DD40-42F4-8BA4-F5B80B1AA03D}" srcOrd="1" destOrd="0" presId="urn:microsoft.com/office/officeart/2005/8/layout/orgChart1"/>
    <dgm:cxn modelId="{D685ED5E-0607-461E-80CE-363BB4499F7A}" type="presOf" srcId="{B2210995-AB24-4ABD-8C3A-0DA0A2048C8E}" destId="{7DF7A4D9-0699-4F2B-92D4-CE8244616EF4}" srcOrd="0" destOrd="0" presId="urn:microsoft.com/office/officeart/2005/8/layout/orgChart1"/>
    <dgm:cxn modelId="{5C12481E-5479-497F-B6C3-019D3281228D}" type="presOf" srcId="{AD036CD4-2098-4BA3-9067-73C1F69F2D19}" destId="{2A57CFC5-92A3-4EDB-80BA-FEFBEFEA45D0}" srcOrd="0" destOrd="0" presId="urn:microsoft.com/office/officeart/2005/8/layout/orgChart1"/>
    <dgm:cxn modelId="{5868C01E-40FD-4EAA-8947-BE123E8A0E5A}" srcId="{AD036CD4-2098-4BA3-9067-73C1F69F2D19}" destId="{B2210995-AB24-4ABD-8C3A-0DA0A2048C8E}" srcOrd="0" destOrd="0" parTransId="{8C311414-290C-45B0-9FDD-9E32ADD8FC11}" sibTransId="{7320AC31-6501-44F9-8F73-A489CB28A444}"/>
    <dgm:cxn modelId="{20B07697-B9F3-4D87-AFC5-A9D8F54B5359}" type="presOf" srcId="{8C311414-290C-45B0-9FDD-9E32ADD8FC11}" destId="{6C1058BB-2958-4D6B-BF1C-D86E163F2432}" srcOrd="0" destOrd="0" presId="urn:microsoft.com/office/officeart/2005/8/layout/orgChart1"/>
    <dgm:cxn modelId="{65DA154B-8509-44F1-A5F4-40C8B48E8D79}" type="presOf" srcId="{617075A9-2B92-41C3-8864-A0BF99FA6290}" destId="{346B380A-9894-43D5-BB51-FBC912353A84}" srcOrd="1" destOrd="0" presId="urn:microsoft.com/office/officeart/2005/8/layout/orgChart1"/>
    <dgm:cxn modelId="{1A7AC79A-F208-4B99-9DB6-3C13E98792DE}" type="presOf" srcId="{617075A9-2B92-41C3-8864-A0BF99FA6290}" destId="{3BCB9D17-76D1-4DA3-BF92-D6B5BE420555}" srcOrd="0" destOrd="0" presId="urn:microsoft.com/office/officeart/2005/8/layout/orgChart1"/>
    <dgm:cxn modelId="{ADEBC3B8-074B-4F1D-839B-5F5428DE76AA}" type="presOf" srcId="{5D259944-9DA9-4FF6-96E1-B1E33BE28A83}" destId="{B6022E4D-8846-46DA-AE3A-9DFC5EE85B0C}" srcOrd="0" destOrd="0" presId="urn:microsoft.com/office/officeart/2005/8/layout/orgChart1"/>
    <dgm:cxn modelId="{3A641C9F-90BD-4C87-A43E-23E962D8E243}" type="presParOf" srcId="{B6022E4D-8846-46DA-AE3A-9DFC5EE85B0C}" destId="{B289AD7B-41BE-41B5-B27C-A4CDB852165D}" srcOrd="0" destOrd="0" presId="urn:microsoft.com/office/officeart/2005/8/layout/orgChart1"/>
    <dgm:cxn modelId="{1A3530F7-C077-439A-957A-18A28D300CFA}" type="presParOf" srcId="{B289AD7B-41BE-41B5-B27C-A4CDB852165D}" destId="{6775A624-6658-4B2E-9431-C21A9D968934}" srcOrd="0" destOrd="0" presId="urn:microsoft.com/office/officeart/2005/8/layout/orgChart1"/>
    <dgm:cxn modelId="{3B79935C-B937-46B7-907D-A4F288691CD2}" type="presParOf" srcId="{6775A624-6658-4B2E-9431-C21A9D968934}" destId="{2A57CFC5-92A3-4EDB-80BA-FEFBEFEA45D0}" srcOrd="0" destOrd="0" presId="urn:microsoft.com/office/officeart/2005/8/layout/orgChart1"/>
    <dgm:cxn modelId="{C8837C94-F19D-4E87-ACA2-1289CFFFA9ED}" type="presParOf" srcId="{6775A624-6658-4B2E-9431-C21A9D968934}" destId="{D8E24F66-FA48-4196-8085-53DB83FFDC67}" srcOrd="1" destOrd="0" presId="urn:microsoft.com/office/officeart/2005/8/layout/orgChart1"/>
    <dgm:cxn modelId="{773DB9CC-56D3-47C3-A18D-E4D91DA0AB9E}" type="presParOf" srcId="{B289AD7B-41BE-41B5-B27C-A4CDB852165D}" destId="{258F6EC3-BF2B-4FAE-B24A-F4635CA020AC}" srcOrd="1" destOrd="0" presId="urn:microsoft.com/office/officeart/2005/8/layout/orgChart1"/>
    <dgm:cxn modelId="{B5D396B0-E961-47E5-9BCD-8AD1470B0DE4}" type="presParOf" srcId="{258F6EC3-BF2B-4FAE-B24A-F4635CA020AC}" destId="{6C1058BB-2958-4D6B-BF1C-D86E163F2432}" srcOrd="0" destOrd="0" presId="urn:microsoft.com/office/officeart/2005/8/layout/orgChart1"/>
    <dgm:cxn modelId="{91179B73-BF0F-4CB4-A887-EAF4CCDFB945}" type="presParOf" srcId="{258F6EC3-BF2B-4FAE-B24A-F4635CA020AC}" destId="{C1F7AC6B-9FB1-451A-B48E-4B99D6440B07}" srcOrd="1" destOrd="0" presId="urn:microsoft.com/office/officeart/2005/8/layout/orgChart1"/>
    <dgm:cxn modelId="{5B79B416-E87E-4AAC-BC04-BCC275CA7580}" type="presParOf" srcId="{C1F7AC6B-9FB1-451A-B48E-4B99D6440B07}" destId="{B41B0204-844B-48C0-80C0-DA586B5C3902}" srcOrd="0" destOrd="0" presId="urn:microsoft.com/office/officeart/2005/8/layout/orgChart1"/>
    <dgm:cxn modelId="{FF803140-A94C-422D-8926-D0700F9283D5}" type="presParOf" srcId="{B41B0204-844B-48C0-80C0-DA586B5C3902}" destId="{7DF7A4D9-0699-4F2B-92D4-CE8244616EF4}" srcOrd="0" destOrd="0" presId="urn:microsoft.com/office/officeart/2005/8/layout/orgChart1"/>
    <dgm:cxn modelId="{F74FA748-AD90-416A-BB22-EB3B4396B354}" type="presParOf" srcId="{B41B0204-844B-48C0-80C0-DA586B5C3902}" destId="{F34E52CD-DD40-42F4-8BA4-F5B80B1AA03D}" srcOrd="1" destOrd="0" presId="urn:microsoft.com/office/officeart/2005/8/layout/orgChart1"/>
    <dgm:cxn modelId="{9989A666-A68B-4125-A1C8-67E473585F87}" type="presParOf" srcId="{C1F7AC6B-9FB1-451A-B48E-4B99D6440B07}" destId="{9817EBBE-C8DC-45E6-AA27-A44D23AE393A}" srcOrd="1" destOrd="0" presId="urn:microsoft.com/office/officeart/2005/8/layout/orgChart1"/>
    <dgm:cxn modelId="{BF38E1FA-A423-4737-83A9-2FB9DBFF5B6B}" type="presParOf" srcId="{C1F7AC6B-9FB1-451A-B48E-4B99D6440B07}" destId="{F60603C5-CF3D-440D-8EA0-FD86D60EDB4D}" srcOrd="2" destOrd="0" presId="urn:microsoft.com/office/officeart/2005/8/layout/orgChart1"/>
    <dgm:cxn modelId="{AB8A422D-B393-49B2-9606-B7EE87EBB5F3}" type="presParOf" srcId="{258F6EC3-BF2B-4FAE-B24A-F4635CA020AC}" destId="{79B63F42-AB23-4618-99B7-D4E60DC4BE2E}" srcOrd="2" destOrd="0" presId="urn:microsoft.com/office/officeart/2005/8/layout/orgChart1"/>
    <dgm:cxn modelId="{7E2366F8-C78D-49CB-ACCD-8786C1E23CFA}" type="presParOf" srcId="{258F6EC3-BF2B-4FAE-B24A-F4635CA020AC}" destId="{9AB31F8C-B000-4484-9C98-D44A6071C86A}" srcOrd="3" destOrd="0" presId="urn:microsoft.com/office/officeart/2005/8/layout/orgChart1"/>
    <dgm:cxn modelId="{4CE38EBD-B797-4690-BEBB-3CBF603A0842}" type="presParOf" srcId="{9AB31F8C-B000-4484-9C98-D44A6071C86A}" destId="{6AC4A247-A2FD-4C74-88DA-B62E4536F98D}" srcOrd="0" destOrd="0" presId="urn:microsoft.com/office/officeart/2005/8/layout/orgChart1"/>
    <dgm:cxn modelId="{632157D0-450C-4F06-9C45-8FF769028DE2}" type="presParOf" srcId="{6AC4A247-A2FD-4C74-88DA-B62E4536F98D}" destId="{3BCB9D17-76D1-4DA3-BF92-D6B5BE420555}" srcOrd="0" destOrd="0" presId="urn:microsoft.com/office/officeart/2005/8/layout/orgChart1"/>
    <dgm:cxn modelId="{310D1CF3-EBF3-45FA-BC90-68AD8D96AA15}" type="presParOf" srcId="{6AC4A247-A2FD-4C74-88DA-B62E4536F98D}" destId="{346B380A-9894-43D5-BB51-FBC912353A84}" srcOrd="1" destOrd="0" presId="urn:microsoft.com/office/officeart/2005/8/layout/orgChart1"/>
    <dgm:cxn modelId="{0A21A4D2-5094-47B1-92AC-609A436B9782}" type="presParOf" srcId="{9AB31F8C-B000-4484-9C98-D44A6071C86A}" destId="{C33BDE2C-2346-46C6-BBE5-1A18DEC00718}" srcOrd="1" destOrd="0" presId="urn:microsoft.com/office/officeart/2005/8/layout/orgChart1"/>
    <dgm:cxn modelId="{50D132DE-5A5E-44CA-8742-076C4B0C2ED6}" type="presParOf" srcId="{9AB31F8C-B000-4484-9C98-D44A6071C86A}" destId="{BEAA5B73-1E0A-4694-971D-3AC3C83350A4}" srcOrd="2" destOrd="0" presId="urn:microsoft.com/office/officeart/2005/8/layout/orgChart1"/>
    <dgm:cxn modelId="{832DD004-E7B2-48EA-B4CE-868543A7A47C}" type="presParOf" srcId="{B289AD7B-41BE-41B5-B27C-A4CDB852165D}" destId="{7DE5E173-E471-47AB-8F2B-14618C7A8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B2210995-AB24-4ABD-8C3A-0DA0A2048C8E}">
      <dgm:prSet phldrT="[Text]"/>
      <dgm:spPr/>
      <dgm:t>
        <a:bodyPr/>
        <a:lstStyle/>
        <a:p>
          <a:r>
            <a:rPr lang="en-US" dirty="0" smtClean="0"/>
            <a:t>Security Technology</a:t>
          </a:r>
          <a:endParaRPr lang="en-US" dirty="0"/>
        </a:p>
      </dgm:t>
    </dgm:pt>
    <dgm:pt modelId="{8C311414-290C-45B0-9FDD-9E32ADD8FC11}" type="parTrans" cxnId="{5868C01E-40FD-4EAA-8947-BE123E8A0E5A}">
      <dgm:prSet/>
      <dgm:spPr/>
      <dgm:t>
        <a:bodyPr/>
        <a:lstStyle/>
        <a:p>
          <a:endParaRPr lang="en-US"/>
        </a:p>
      </dgm:t>
    </dgm:pt>
    <dgm:pt modelId="{7320AC31-6501-44F9-8F73-A489CB28A444}" type="sibTrans" cxnId="{5868C01E-40FD-4EAA-8947-BE123E8A0E5A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6C1058BB-2958-4D6B-BF1C-D86E163F2432}" type="pres">
      <dgm:prSet presAssocID="{8C311414-290C-45B0-9FDD-9E32ADD8FC11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1F7AC6B-9FB1-451A-B48E-4B99D6440B07}" type="pres">
      <dgm:prSet presAssocID="{B2210995-AB24-4ABD-8C3A-0DA0A2048C8E}" presName="hierRoot2" presStyleCnt="0">
        <dgm:presLayoutVars>
          <dgm:hierBranch val="init"/>
        </dgm:presLayoutVars>
      </dgm:prSet>
      <dgm:spPr/>
    </dgm:pt>
    <dgm:pt modelId="{B41B0204-844B-48C0-80C0-DA586B5C3902}" type="pres">
      <dgm:prSet presAssocID="{B2210995-AB24-4ABD-8C3A-0DA0A2048C8E}" presName="rootComposite" presStyleCnt="0"/>
      <dgm:spPr/>
    </dgm:pt>
    <dgm:pt modelId="{7DF7A4D9-0699-4F2B-92D4-CE8244616EF4}" type="pres">
      <dgm:prSet presAssocID="{B2210995-AB24-4ABD-8C3A-0DA0A2048C8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52CD-DD40-42F4-8BA4-F5B80B1AA03D}" type="pres">
      <dgm:prSet presAssocID="{B2210995-AB24-4ABD-8C3A-0DA0A2048C8E}" presName="rootConnector" presStyleLbl="node2" presStyleIdx="0" presStyleCnt="2"/>
      <dgm:spPr/>
      <dgm:t>
        <a:bodyPr/>
        <a:lstStyle/>
        <a:p>
          <a:endParaRPr lang="en-US"/>
        </a:p>
      </dgm:t>
    </dgm:pt>
    <dgm:pt modelId="{9817EBBE-C8DC-45E6-AA27-A44D23AE393A}" type="pres">
      <dgm:prSet presAssocID="{B2210995-AB24-4ABD-8C3A-0DA0A2048C8E}" presName="hierChild4" presStyleCnt="0"/>
      <dgm:spPr/>
    </dgm:pt>
    <dgm:pt modelId="{F60603C5-CF3D-440D-8EA0-FD86D60EDB4D}" type="pres">
      <dgm:prSet presAssocID="{B2210995-AB24-4ABD-8C3A-0DA0A2048C8E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1" presStyleCnt="2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</dgm:ptLst>
  <dgm:cxnLst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5868C01E-40FD-4EAA-8947-BE123E8A0E5A}" srcId="{AD036CD4-2098-4BA3-9067-73C1F69F2D19}" destId="{B2210995-AB24-4ABD-8C3A-0DA0A2048C8E}" srcOrd="0" destOrd="0" parTransId="{8C311414-290C-45B0-9FDD-9E32ADD8FC11}" sibTransId="{7320AC31-6501-44F9-8F73-A489CB28A444}"/>
    <dgm:cxn modelId="{25D21D7D-1C08-4371-8679-A0AA3349391C}" type="presOf" srcId="{927FDD2C-B758-4F12-BEB2-7848BFCDDF42}" destId="{79B63F42-AB23-4618-99B7-D4E60DC4BE2E}" srcOrd="0" destOrd="0" presId="urn:microsoft.com/office/officeart/2005/8/layout/orgChart1"/>
    <dgm:cxn modelId="{51BCFF4A-706D-4CEA-8F03-ED96EEEA9A12}" type="presOf" srcId="{AD036CD4-2098-4BA3-9067-73C1F69F2D19}" destId="{D8E24F66-FA48-4196-8085-53DB83FFDC67}" srcOrd="1" destOrd="0" presId="urn:microsoft.com/office/officeart/2005/8/layout/orgChart1"/>
    <dgm:cxn modelId="{F0367715-2FE5-4C34-9B92-34F6A065F35B}" type="presOf" srcId="{617075A9-2B92-41C3-8864-A0BF99FA6290}" destId="{3BCB9D17-76D1-4DA3-BF92-D6B5BE420555}" srcOrd="0" destOrd="0" presId="urn:microsoft.com/office/officeart/2005/8/layout/orgChart1"/>
    <dgm:cxn modelId="{DD1F806C-8DEB-43E0-9BD9-C64B64CD87BF}" type="presOf" srcId="{B2210995-AB24-4ABD-8C3A-0DA0A2048C8E}" destId="{F34E52CD-DD40-42F4-8BA4-F5B80B1AA03D}" srcOrd="1" destOrd="0" presId="urn:microsoft.com/office/officeart/2005/8/layout/orgChart1"/>
    <dgm:cxn modelId="{D232131C-E65D-4715-B091-4B900699684D}" type="presOf" srcId="{5D259944-9DA9-4FF6-96E1-B1E33BE28A83}" destId="{B6022E4D-8846-46DA-AE3A-9DFC5EE85B0C}" srcOrd="0" destOrd="0" presId="urn:microsoft.com/office/officeart/2005/8/layout/orgChart1"/>
    <dgm:cxn modelId="{F8044A73-3D00-4471-96B3-2BA326C5DF72}" type="presOf" srcId="{AD036CD4-2098-4BA3-9067-73C1F69F2D19}" destId="{2A57CFC5-92A3-4EDB-80BA-FEFBEFEA45D0}" srcOrd="0" destOrd="0" presId="urn:microsoft.com/office/officeart/2005/8/layout/orgChart1"/>
    <dgm:cxn modelId="{7A5E37AF-07AE-4976-85F5-20F5E2ABE9C2}" type="presOf" srcId="{8C311414-290C-45B0-9FDD-9E32ADD8FC11}" destId="{6C1058BB-2958-4D6B-BF1C-D86E163F2432}" srcOrd="0" destOrd="0" presId="urn:microsoft.com/office/officeart/2005/8/layout/orgChart1"/>
    <dgm:cxn modelId="{3FA67596-84B6-49A7-B7B2-E0F5149449EE}" srcId="{AD036CD4-2098-4BA3-9067-73C1F69F2D19}" destId="{617075A9-2B92-41C3-8864-A0BF99FA6290}" srcOrd="1" destOrd="0" parTransId="{927FDD2C-B758-4F12-BEB2-7848BFCDDF42}" sibTransId="{0695C76F-1CBE-439D-A8D4-43E433BCBED3}"/>
    <dgm:cxn modelId="{A069A369-B9CB-47BE-A470-ADD95678A342}" type="presOf" srcId="{617075A9-2B92-41C3-8864-A0BF99FA6290}" destId="{346B380A-9894-43D5-BB51-FBC912353A84}" srcOrd="1" destOrd="0" presId="urn:microsoft.com/office/officeart/2005/8/layout/orgChart1"/>
    <dgm:cxn modelId="{95F9FE62-294D-4C3C-8C28-0D94BF50BAB1}" type="presOf" srcId="{B2210995-AB24-4ABD-8C3A-0DA0A2048C8E}" destId="{7DF7A4D9-0699-4F2B-92D4-CE8244616EF4}" srcOrd="0" destOrd="0" presId="urn:microsoft.com/office/officeart/2005/8/layout/orgChart1"/>
    <dgm:cxn modelId="{47E213D5-BA43-4BED-8926-6DDEC41C4A57}" type="presParOf" srcId="{B6022E4D-8846-46DA-AE3A-9DFC5EE85B0C}" destId="{B289AD7B-41BE-41B5-B27C-A4CDB852165D}" srcOrd="0" destOrd="0" presId="urn:microsoft.com/office/officeart/2005/8/layout/orgChart1"/>
    <dgm:cxn modelId="{33162BC6-B8DA-4825-8EB4-74AA41DE9898}" type="presParOf" srcId="{B289AD7B-41BE-41B5-B27C-A4CDB852165D}" destId="{6775A624-6658-4B2E-9431-C21A9D968934}" srcOrd="0" destOrd="0" presId="urn:microsoft.com/office/officeart/2005/8/layout/orgChart1"/>
    <dgm:cxn modelId="{6863AC2F-E537-4C54-A6E5-2040A0171F23}" type="presParOf" srcId="{6775A624-6658-4B2E-9431-C21A9D968934}" destId="{2A57CFC5-92A3-4EDB-80BA-FEFBEFEA45D0}" srcOrd="0" destOrd="0" presId="urn:microsoft.com/office/officeart/2005/8/layout/orgChart1"/>
    <dgm:cxn modelId="{717EA836-163B-4D26-B97F-74AFAE65C431}" type="presParOf" srcId="{6775A624-6658-4B2E-9431-C21A9D968934}" destId="{D8E24F66-FA48-4196-8085-53DB83FFDC67}" srcOrd="1" destOrd="0" presId="urn:microsoft.com/office/officeart/2005/8/layout/orgChart1"/>
    <dgm:cxn modelId="{CF64AA5F-1D99-4D73-A529-EABD9612ADA5}" type="presParOf" srcId="{B289AD7B-41BE-41B5-B27C-A4CDB852165D}" destId="{258F6EC3-BF2B-4FAE-B24A-F4635CA020AC}" srcOrd="1" destOrd="0" presId="urn:microsoft.com/office/officeart/2005/8/layout/orgChart1"/>
    <dgm:cxn modelId="{D28C0923-0ADB-457E-A63A-4783082D91E9}" type="presParOf" srcId="{258F6EC3-BF2B-4FAE-B24A-F4635CA020AC}" destId="{6C1058BB-2958-4D6B-BF1C-D86E163F2432}" srcOrd="0" destOrd="0" presId="urn:microsoft.com/office/officeart/2005/8/layout/orgChart1"/>
    <dgm:cxn modelId="{4624595F-DEAD-469F-8EEB-DF4AF5B76C2B}" type="presParOf" srcId="{258F6EC3-BF2B-4FAE-B24A-F4635CA020AC}" destId="{C1F7AC6B-9FB1-451A-B48E-4B99D6440B07}" srcOrd="1" destOrd="0" presId="urn:microsoft.com/office/officeart/2005/8/layout/orgChart1"/>
    <dgm:cxn modelId="{2BFD49B4-7A7E-4FCA-AC8A-ED64D2D89228}" type="presParOf" srcId="{C1F7AC6B-9FB1-451A-B48E-4B99D6440B07}" destId="{B41B0204-844B-48C0-80C0-DA586B5C3902}" srcOrd="0" destOrd="0" presId="urn:microsoft.com/office/officeart/2005/8/layout/orgChart1"/>
    <dgm:cxn modelId="{AF1CF012-FD4D-4689-9A76-0E1D3CB23855}" type="presParOf" srcId="{B41B0204-844B-48C0-80C0-DA586B5C3902}" destId="{7DF7A4D9-0699-4F2B-92D4-CE8244616EF4}" srcOrd="0" destOrd="0" presId="urn:microsoft.com/office/officeart/2005/8/layout/orgChart1"/>
    <dgm:cxn modelId="{53AF8199-4387-4D73-9E7E-454F9B059FB7}" type="presParOf" srcId="{B41B0204-844B-48C0-80C0-DA586B5C3902}" destId="{F34E52CD-DD40-42F4-8BA4-F5B80B1AA03D}" srcOrd="1" destOrd="0" presId="urn:microsoft.com/office/officeart/2005/8/layout/orgChart1"/>
    <dgm:cxn modelId="{9ED7AD5F-A2FC-4CD4-A1AD-8F50DA517FAF}" type="presParOf" srcId="{C1F7AC6B-9FB1-451A-B48E-4B99D6440B07}" destId="{9817EBBE-C8DC-45E6-AA27-A44D23AE393A}" srcOrd="1" destOrd="0" presId="urn:microsoft.com/office/officeart/2005/8/layout/orgChart1"/>
    <dgm:cxn modelId="{9169258B-419D-4871-8484-FABC68BEF301}" type="presParOf" srcId="{C1F7AC6B-9FB1-451A-B48E-4B99D6440B07}" destId="{F60603C5-CF3D-440D-8EA0-FD86D60EDB4D}" srcOrd="2" destOrd="0" presId="urn:microsoft.com/office/officeart/2005/8/layout/orgChart1"/>
    <dgm:cxn modelId="{1111383F-7488-4946-808D-DE940516AF24}" type="presParOf" srcId="{258F6EC3-BF2B-4FAE-B24A-F4635CA020AC}" destId="{79B63F42-AB23-4618-99B7-D4E60DC4BE2E}" srcOrd="2" destOrd="0" presId="urn:microsoft.com/office/officeart/2005/8/layout/orgChart1"/>
    <dgm:cxn modelId="{CA1DE309-4234-4BB5-B97A-11E54D86DCCB}" type="presParOf" srcId="{258F6EC3-BF2B-4FAE-B24A-F4635CA020AC}" destId="{9AB31F8C-B000-4484-9C98-D44A6071C86A}" srcOrd="3" destOrd="0" presId="urn:microsoft.com/office/officeart/2005/8/layout/orgChart1"/>
    <dgm:cxn modelId="{06249AB6-C9A0-4597-BA45-050ADAF6CA94}" type="presParOf" srcId="{9AB31F8C-B000-4484-9C98-D44A6071C86A}" destId="{6AC4A247-A2FD-4C74-88DA-B62E4536F98D}" srcOrd="0" destOrd="0" presId="urn:microsoft.com/office/officeart/2005/8/layout/orgChart1"/>
    <dgm:cxn modelId="{21B3A951-2E00-4FDC-82ED-4E10636F9687}" type="presParOf" srcId="{6AC4A247-A2FD-4C74-88DA-B62E4536F98D}" destId="{3BCB9D17-76D1-4DA3-BF92-D6B5BE420555}" srcOrd="0" destOrd="0" presId="urn:microsoft.com/office/officeart/2005/8/layout/orgChart1"/>
    <dgm:cxn modelId="{BF3E5BCF-E431-496B-8478-E949314AC04B}" type="presParOf" srcId="{6AC4A247-A2FD-4C74-88DA-B62E4536F98D}" destId="{346B380A-9894-43D5-BB51-FBC912353A84}" srcOrd="1" destOrd="0" presId="urn:microsoft.com/office/officeart/2005/8/layout/orgChart1"/>
    <dgm:cxn modelId="{9497BC14-C19D-4B03-B4D3-E6EC4DE49709}" type="presParOf" srcId="{9AB31F8C-B000-4484-9C98-D44A6071C86A}" destId="{C33BDE2C-2346-46C6-BBE5-1A18DEC00718}" srcOrd="1" destOrd="0" presId="urn:microsoft.com/office/officeart/2005/8/layout/orgChart1"/>
    <dgm:cxn modelId="{DC0E4343-8FE3-4851-94D2-34D8AF0C97E7}" type="presParOf" srcId="{9AB31F8C-B000-4484-9C98-D44A6071C86A}" destId="{BEAA5B73-1E0A-4694-971D-3AC3C83350A4}" srcOrd="2" destOrd="0" presId="urn:microsoft.com/office/officeart/2005/8/layout/orgChart1"/>
    <dgm:cxn modelId="{7471150E-745E-4116-AD2B-88073DF857E5}" type="presParOf" srcId="{B289AD7B-41BE-41B5-B27C-A4CDB852165D}" destId="{7DE5E173-E471-47AB-8F2B-14618C7A8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the recommended structure for a small organization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7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9145424"/>
              </p:ext>
            </p:extLst>
          </p:nvPr>
        </p:nvGraphicFramePr>
        <p:xfrm>
          <a:off x="832512" y="1396999"/>
          <a:ext cx="7751929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06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83503097"/>
              </p:ext>
            </p:extLst>
          </p:nvPr>
        </p:nvGraphicFramePr>
        <p:xfrm>
          <a:off x="709680" y="1342407"/>
          <a:ext cx="7751929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06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87501053"/>
              </p:ext>
            </p:extLst>
          </p:nvPr>
        </p:nvGraphicFramePr>
        <p:xfrm>
          <a:off x="1105470" y="1475350"/>
          <a:ext cx="7151427" cy="302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2151797" y="4610664"/>
            <a:ext cx="2006221" cy="1760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RUNNING VARIOUS SECURITY OPS TOOLS, TECH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213446" y="4626587"/>
            <a:ext cx="2106303" cy="1758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POLICIES/SOPS, COMPLIANCE, AUDITS, TRAINING</a:t>
            </a:r>
          </a:p>
        </p:txBody>
      </p:sp>
    </p:spTree>
    <p:extLst>
      <p:ext uri="{BB962C8B-B14F-4D97-AF65-F5344CB8AC3E}">
        <p14:creationId xmlns:p14="http://schemas.microsoft.com/office/powerpoint/2010/main" val="8427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16720" y="6356350"/>
            <a:ext cx="2133600" cy="365125"/>
          </a:xfrm>
        </p:spPr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58875323"/>
              </p:ext>
            </p:extLst>
          </p:nvPr>
        </p:nvGraphicFramePr>
        <p:xfrm>
          <a:off x="696032" y="1396999"/>
          <a:ext cx="7751929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77351" y="2232437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7351" y="5533460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3347" y="5567123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3628" y="1542196"/>
            <a:ext cx="1795134" cy="1514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TOTAL:6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02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 small-sized organization can have an </a:t>
            </a:r>
            <a:r>
              <a:rPr lang="en-US" sz="2600" dirty="0" err="1" smtClean="0">
                <a:latin typeface="Candara" panose="020E0502030303020204" pitchFamily="34" charset="0"/>
              </a:rPr>
              <a:t>Infosec</a:t>
            </a:r>
            <a:r>
              <a:rPr lang="en-US" sz="2600" dirty="0" smtClean="0">
                <a:latin typeface="Candara" panose="020E0502030303020204" pitchFamily="34" charset="0"/>
              </a:rPr>
              <a:t> team ranging </a:t>
            </a:r>
            <a:r>
              <a:rPr lang="en-US" sz="2600" smtClean="0">
                <a:latin typeface="Candara" panose="020E0502030303020204" pitchFamily="34" charset="0"/>
              </a:rPr>
              <a:t>between 2-4 </a:t>
            </a:r>
            <a:r>
              <a:rPr lang="en-US" sz="2600" dirty="0" smtClean="0">
                <a:latin typeface="Candara" panose="020E0502030303020204" pitchFamily="34" charset="0"/>
              </a:rPr>
              <a:t>staff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10% of IT (15 to 50 IT staff)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(Small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7290" y="48722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15982</TotalTime>
  <Words>142</Words>
  <Application>Microsoft Office PowerPoint</Application>
  <PresentationFormat>On-screen Show (4:3)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InfoSec Dept Structure (Small Org)</vt:lpstr>
      <vt:lpstr>InfoSec Dept Structure (Small Org)</vt:lpstr>
      <vt:lpstr>InfoSec Dept Structure (Small Org)</vt:lpstr>
      <vt:lpstr>InfoSec Dept Structure (Small Org)</vt:lpstr>
      <vt:lpstr>InfoSec Dept Structure (Small Org)</vt:lpstr>
      <vt:lpstr>InfoSec Dept Structure (Small Org)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1108</cp:revision>
  <cp:lastPrinted>2017-07-15T17:14:51Z</cp:lastPrinted>
  <dcterms:modified xsi:type="dcterms:W3CDTF">2017-07-18T09:21:33Z</dcterms:modified>
</cp:coreProperties>
</file>