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E86DE-0520-4359-9270-8D89D950DCCE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4552FB-D4B8-4FDC-A549-1598E4A177D8}">
      <dgm:prSet phldrT="[Text]"/>
      <dgm:spPr/>
      <dgm:t>
        <a:bodyPr/>
        <a:lstStyle/>
        <a:p>
          <a:r>
            <a:rPr lang="en-US" dirty="0" smtClean="0"/>
            <a:t>CISO Skills</a:t>
          </a:r>
          <a:endParaRPr lang="en-US" dirty="0"/>
        </a:p>
      </dgm:t>
    </dgm:pt>
    <dgm:pt modelId="{CE8BD0AE-A07B-4D01-B990-B93A60855EF4}" type="parTrans" cxnId="{3FB541FE-DD06-4767-8417-24736078FBDB}">
      <dgm:prSet/>
      <dgm:spPr/>
      <dgm:t>
        <a:bodyPr/>
        <a:lstStyle/>
        <a:p>
          <a:endParaRPr lang="en-US"/>
        </a:p>
      </dgm:t>
    </dgm:pt>
    <dgm:pt modelId="{AE3238EC-C852-4309-987B-048E179EC2D4}" type="sibTrans" cxnId="{3FB541FE-DD06-4767-8417-24736078FBDB}">
      <dgm:prSet/>
      <dgm:spPr/>
      <dgm:t>
        <a:bodyPr/>
        <a:lstStyle/>
        <a:p>
          <a:endParaRPr lang="en-US"/>
        </a:p>
      </dgm:t>
    </dgm:pt>
    <dgm:pt modelId="{A1B644DC-2C48-4682-8B8D-398DD075BBB8}">
      <dgm:prSet phldrT="[Text]"/>
      <dgm:spPr/>
      <dgm:t>
        <a:bodyPr/>
        <a:lstStyle/>
        <a:p>
          <a:r>
            <a:rPr lang="en-US" dirty="0" smtClean="0"/>
            <a:t>Technology Domain Knowledge</a:t>
          </a:r>
          <a:endParaRPr lang="en-US" dirty="0"/>
        </a:p>
      </dgm:t>
    </dgm:pt>
    <dgm:pt modelId="{93C67403-944A-47E5-AF12-D93E5A3479A5}" type="parTrans" cxnId="{D7E8160E-D47B-4570-AC4F-F1DB9079CEC6}">
      <dgm:prSet/>
      <dgm:spPr/>
      <dgm:t>
        <a:bodyPr/>
        <a:lstStyle/>
        <a:p>
          <a:endParaRPr lang="en-US"/>
        </a:p>
      </dgm:t>
    </dgm:pt>
    <dgm:pt modelId="{1FEF4EB7-4A04-4436-A67C-F9F5851DB969}" type="sibTrans" cxnId="{D7E8160E-D47B-4570-AC4F-F1DB9079CEC6}">
      <dgm:prSet/>
      <dgm:spPr/>
      <dgm:t>
        <a:bodyPr/>
        <a:lstStyle/>
        <a:p>
          <a:endParaRPr lang="en-US"/>
        </a:p>
      </dgm:t>
    </dgm:pt>
    <dgm:pt modelId="{B17D8B55-F4F4-463F-B28F-2535BE8E6403}">
      <dgm:prSet phldrT="[Text]"/>
      <dgm:spPr/>
      <dgm:t>
        <a:bodyPr/>
        <a:lstStyle/>
        <a:p>
          <a:r>
            <a:rPr lang="en-US" dirty="0" smtClean="0"/>
            <a:t>Leadership </a:t>
          </a:r>
          <a:r>
            <a:rPr lang="en-US" smtClean="0"/>
            <a:t>&amp; Strategy</a:t>
          </a:r>
          <a:endParaRPr lang="en-US" dirty="0"/>
        </a:p>
      </dgm:t>
    </dgm:pt>
    <dgm:pt modelId="{CA56934F-99DC-4397-B409-70CDC020900E}" type="parTrans" cxnId="{B4E61E0B-A907-485C-B9D1-3EF464CD4F64}">
      <dgm:prSet/>
      <dgm:spPr/>
      <dgm:t>
        <a:bodyPr/>
        <a:lstStyle/>
        <a:p>
          <a:endParaRPr lang="en-US"/>
        </a:p>
      </dgm:t>
    </dgm:pt>
    <dgm:pt modelId="{6CC62578-F501-43A2-8274-4448CDD22221}" type="sibTrans" cxnId="{B4E61E0B-A907-485C-B9D1-3EF464CD4F64}">
      <dgm:prSet/>
      <dgm:spPr/>
      <dgm:t>
        <a:bodyPr/>
        <a:lstStyle/>
        <a:p>
          <a:endParaRPr lang="en-US"/>
        </a:p>
      </dgm:t>
    </dgm:pt>
    <dgm:pt modelId="{1FB7C1CA-7259-4905-8202-0BF1D8D53697}">
      <dgm:prSet phldrT="[Text]"/>
      <dgm:spPr/>
      <dgm:t>
        <a:bodyPr/>
        <a:lstStyle/>
        <a:p>
          <a:r>
            <a:rPr lang="en-US" dirty="0" smtClean="0"/>
            <a:t>People Skills</a:t>
          </a:r>
          <a:endParaRPr lang="en-US" dirty="0"/>
        </a:p>
      </dgm:t>
    </dgm:pt>
    <dgm:pt modelId="{4CA4522A-2A4E-42F2-9E10-87C3B20945FE}" type="parTrans" cxnId="{35C9FF0D-8892-4CA3-BB76-54982E50E67C}">
      <dgm:prSet/>
      <dgm:spPr/>
      <dgm:t>
        <a:bodyPr/>
        <a:lstStyle/>
        <a:p>
          <a:endParaRPr lang="en-US"/>
        </a:p>
      </dgm:t>
    </dgm:pt>
    <dgm:pt modelId="{F4EE0419-D3BA-4D54-AA4D-EAFBA0EA5931}" type="sibTrans" cxnId="{35C9FF0D-8892-4CA3-BB76-54982E50E67C}">
      <dgm:prSet/>
      <dgm:spPr/>
      <dgm:t>
        <a:bodyPr/>
        <a:lstStyle/>
        <a:p>
          <a:endParaRPr lang="en-US"/>
        </a:p>
      </dgm:t>
    </dgm:pt>
    <dgm:pt modelId="{5C975581-2FD4-45EE-9FD3-2A3DB82C02EA}">
      <dgm:prSet phldrT="[Text]"/>
      <dgm:spPr/>
      <dgm:t>
        <a:bodyPr/>
        <a:lstStyle/>
        <a:p>
          <a:r>
            <a:rPr lang="en-US" dirty="0" smtClean="0"/>
            <a:t>Governance Domain Knowledge</a:t>
          </a:r>
          <a:endParaRPr lang="en-US" dirty="0"/>
        </a:p>
      </dgm:t>
    </dgm:pt>
    <dgm:pt modelId="{8A938F43-9278-4E31-9AF0-190C2BC555D2}" type="parTrans" cxnId="{988D2C98-B730-46E8-9804-9FB74E50BED4}">
      <dgm:prSet/>
      <dgm:spPr/>
      <dgm:t>
        <a:bodyPr/>
        <a:lstStyle/>
        <a:p>
          <a:endParaRPr lang="en-US"/>
        </a:p>
      </dgm:t>
    </dgm:pt>
    <dgm:pt modelId="{357DF426-9038-46BF-BD4D-2D1819BC8BF0}" type="sibTrans" cxnId="{988D2C98-B730-46E8-9804-9FB74E50BED4}">
      <dgm:prSet/>
      <dgm:spPr/>
      <dgm:t>
        <a:bodyPr/>
        <a:lstStyle/>
        <a:p>
          <a:endParaRPr lang="en-US"/>
        </a:p>
      </dgm:t>
    </dgm:pt>
    <dgm:pt modelId="{EAA218EE-FD93-49D9-8A35-F70651B5B1D5}" type="pres">
      <dgm:prSet presAssocID="{79DE86DE-0520-4359-9270-8D89D950DCC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029568-B84D-4263-838A-B969E787BA60}" type="pres">
      <dgm:prSet presAssocID="{434552FB-D4B8-4FDC-A549-1598E4A177D8}" presName="centerShape" presStyleLbl="node0" presStyleIdx="0" presStyleCnt="1"/>
      <dgm:spPr/>
      <dgm:t>
        <a:bodyPr/>
        <a:lstStyle/>
        <a:p>
          <a:endParaRPr lang="en-US"/>
        </a:p>
      </dgm:t>
    </dgm:pt>
    <dgm:pt modelId="{281DD91E-AEA5-475B-B625-1EF231FEBD57}" type="pres">
      <dgm:prSet presAssocID="{93C67403-944A-47E5-AF12-D93E5A3479A5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4657291-CCAA-438E-B7D9-CDEDC27F8623}" type="pres">
      <dgm:prSet presAssocID="{93C67403-944A-47E5-AF12-D93E5A3479A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B02993-146C-48B6-8CFE-99E2202DE50A}" type="pres">
      <dgm:prSet presAssocID="{A1B644DC-2C48-4682-8B8D-398DD075BBB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BF9A7-C0E3-4D1F-8931-DEA5FFBF3E7B}" type="pres">
      <dgm:prSet presAssocID="{CA56934F-99DC-4397-B409-70CDC020900E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F759442-2DAE-4664-BB97-1305E6764834}" type="pres">
      <dgm:prSet presAssocID="{CA56934F-99DC-4397-B409-70CDC020900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BC4DC36-7F2B-4F28-BF18-96C87AB01EB1}" type="pres">
      <dgm:prSet presAssocID="{B17D8B55-F4F4-463F-B28F-2535BE8E64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30CFC-080D-4251-BB0B-E07AFB441F3B}" type="pres">
      <dgm:prSet presAssocID="{4CA4522A-2A4E-42F2-9E10-87C3B20945FE}" presName="parTrans" presStyleLbl="sibTrans2D1" presStyleIdx="2" presStyleCnt="4"/>
      <dgm:spPr/>
      <dgm:t>
        <a:bodyPr/>
        <a:lstStyle/>
        <a:p>
          <a:endParaRPr lang="en-US"/>
        </a:p>
      </dgm:t>
    </dgm:pt>
    <dgm:pt modelId="{17975E02-F26E-46C1-BA0B-5E72D29AEB5F}" type="pres">
      <dgm:prSet presAssocID="{4CA4522A-2A4E-42F2-9E10-87C3B20945F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D2F7B40-82C9-46E5-AB52-7424C07EE3E8}" type="pres">
      <dgm:prSet presAssocID="{1FB7C1CA-7259-4905-8202-0BF1D8D536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035C8-35FF-471A-9CC4-BF9766B865FD}" type="pres">
      <dgm:prSet presAssocID="{8A938F43-9278-4E31-9AF0-190C2BC555D2}" presName="parTrans" presStyleLbl="sibTrans2D1" presStyleIdx="3" presStyleCnt="4"/>
      <dgm:spPr/>
      <dgm:t>
        <a:bodyPr/>
        <a:lstStyle/>
        <a:p>
          <a:endParaRPr lang="en-US"/>
        </a:p>
      </dgm:t>
    </dgm:pt>
    <dgm:pt modelId="{989786B9-F00C-487B-8162-5DA6D027CD3A}" type="pres">
      <dgm:prSet presAssocID="{8A938F43-9278-4E31-9AF0-190C2BC555D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81877F5-A007-4A83-8D69-6F95C4E6B0A9}" type="pres">
      <dgm:prSet presAssocID="{5C975581-2FD4-45EE-9FD3-2A3DB82C02E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541FE-DD06-4767-8417-24736078FBDB}" srcId="{79DE86DE-0520-4359-9270-8D89D950DCCE}" destId="{434552FB-D4B8-4FDC-A549-1598E4A177D8}" srcOrd="0" destOrd="0" parTransId="{CE8BD0AE-A07B-4D01-B990-B93A60855EF4}" sibTransId="{AE3238EC-C852-4309-987B-048E179EC2D4}"/>
    <dgm:cxn modelId="{0967B746-0F10-420D-A780-33ECE2E444D5}" type="presOf" srcId="{B17D8B55-F4F4-463F-B28F-2535BE8E6403}" destId="{BBC4DC36-7F2B-4F28-BF18-96C87AB01EB1}" srcOrd="0" destOrd="0" presId="urn:microsoft.com/office/officeart/2005/8/layout/radial5"/>
    <dgm:cxn modelId="{D03A0BFD-953E-47E9-89A9-1E0AB65DC72B}" type="presOf" srcId="{A1B644DC-2C48-4682-8B8D-398DD075BBB8}" destId="{87B02993-146C-48B6-8CFE-99E2202DE50A}" srcOrd="0" destOrd="0" presId="urn:microsoft.com/office/officeart/2005/8/layout/radial5"/>
    <dgm:cxn modelId="{4C4F3945-981D-4EE0-BF30-FC2B17C2E8DC}" type="presOf" srcId="{4CA4522A-2A4E-42F2-9E10-87C3B20945FE}" destId="{1B030CFC-080D-4251-BB0B-E07AFB441F3B}" srcOrd="0" destOrd="0" presId="urn:microsoft.com/office/officeart/2005/8/layout/radial5"/>
    <dgm:cxn modelId="{35C9FF0D-8892-4CA3-BB76-54982E50E67C}" srcId="{434552FB-D4B8-4FDC-A549-1598E4A177D8}" destId="{1FB7C1CA-7259-4905-8202-0BF1D8D53697}" srcOrd="2" destOrd="0" parTransId="{4CA4522A-2A4E-42F2-9E10-87C3B20945FE}" sibTransId="{F4EE0419-D3BA-4D54-AA4D-EAFBA0EA5931}"/>
    <dgm:cxn modelId="{D3207557-BDE8-42D5-B131-3A1C810D71CD}" type="presOf" srcId="{CA56934F-99DC-4397-B409-70CDC020900E}" destId="{0F759442-2DAE-4664-BB97-1305E6764834}" srcOrd="1" destOrd="0" presId="urn:microsoft.com/office/officeart/2005/8/layout/radial5"/>
    <dgm:cxn modelId="{988D2C98-B730-46E8-9804-9FB74E50BED4}" srcId="{434552FB-D4B8-4FDC-A549-1598E4A177D8}" destId="{5C975581-2FD4-45EE-9FD3-2A3DB82C02EA}" srcOrd="3" destOrd="0" parTransId="{8A938F43-9278-4E31-9AF0-190C2BC555D2}" sibTransId="{357DF426-9038-46BF-BD4D-2D1819BC8BF0}"/>
    <dgm:cxn modelId="{396BAE31-5545-4C31-8284-3017C13D562E}" type="presOf" srcId="{4CA4522A-2A4E-42F2-9E10-87C3B20945FE}" destId="{17975E02-F26E-46C1-BA0B-5E72D29AEB5F}" srcOrd="1" destOrd="0" presId="urn:microsoft.com/office/officeart/2005/8/layout/radial5"/>
    <dgm:cxn modelId="{225549BA-F74D-4E04-A6F2-D165BC099B90}" type="presOf" srcId="{79DE86DE-0520-4359-9270-8D89D950DCCE}" destId="{EAA218EE-FD93-49D9-8A35-F70651B5B1D5}" srcOrd="0" destOrd="0" presId="urn:microsoft.com/office/officeart/2005/8/layout/radial5"/>
    <dgm:cxn modelId="{2F35E8B7-6ECA-49F0-9D72-118DD179B94B}" type="presOf" srcId="{93C67403-944A-47E5-AF12-D93E5A3479A5}" destId="{281DD91E-AEA5-475B-B625-1EF231FEBD57}" srcOrd="0" destOrd="0" presId="urn:microsoft.com/office/officeart/2005/8/layout/radial5"/>
    <dgm:cxn modelId="{4A7CBBF0-00C6-496D-8210-94DCABE67175}" type="presOf" srcId="{1FB7C1CA-7259-4905-8202-0BF1D8D53697}" destId="{ED2F7B40-82C9-46E5-AB52-7424C07EE3E8}" srcOrd="0" destOrd="0" presId="urn:microsoft.com/office/officeart/2005/8/layout/radial5"/>
    <dgm:cxn modelId="{B4E61E0B-A907-485C-B9D1-3EF464CD4F64}" srcId="{434552FB-D4B8-4FDC-A549-1598E4A177D8}" destId="{B17D8B55-F4F4-463F-B28F-2535BE8E6403}" srcOrd="1" destOrd="0" parTransId="{CA56934F-99DC-4397-B409-70CDC020900E}" sibTransId="{6CC62578-F501-43A2-8274-4448CDD22221}"/>
    <dgm:cxn modelId="{C5F8FA2B-8E86-4FB7-93D2-CD6F20B120E4}" type="presOf" srcId="{93C67403-944A-47E5-AF12-D93E5A3479A5}" destId="{C4657291-CCAA-438E-B7D9-CDEDC27F8623}" srcOrd="1" destOrd="0" presId="urn:microsoft.com/office/officeart/2005/8/layout/radial5"/>
    <dgm:cxn modelId="{EABC9F0B-EC71-4647-907C-EB2FAD54E769}" type="presOf" srcId="{CA56934F-99DC-4397-B409-70CDC020900E}" destId="{133BF9A7-C0E3-4D1F-8931-DEA5FFBF3E7B}" srcOrd="0" destOrd="0" presId="urn:microsoft.com/office/officeart/2005/8/layout/radial5"/>
    <dgm:cxn modelId="{0650B2CD-5B0D-46F8-9BE7-B386CD2AB3A3}" type="presOf" srcId="{434552FB-D4B8-4FDC-A549-1598E4A177D8}" destId="{D7029568-B84D-4263-838A-B969E787BA60}" srcOrd="0" destOrd="0" presId="urn:microsoft.com/office/officeart/2005/8/layout/radial5"/>
    <dgm:cxn modelId="{9133D7B1-3A30-47A3-9418-CACB2518E9C4}" type="presOf" srcId="{8A938F43-9278-4E31-9AF0-190C2BC555D2}" destId="{989786B9-F00C-487B-8162-5DA6D027CD3A}" srcOrd="1" destOrd="0" presId="urn:microsoft.com/office/officeart/2005/8/layout/radial5"/>
    <dgm:cxn modelId="{D7E8160E-D47B-4570-AC4F-F1DB9079CEC6}" srcId="{434552FB-D4B8-4FDC-A549-1598E4A177D8}" destId="{A1B644DC-2C48-4682-8B8D-398DD075BBB8}" srcOrd="0" destOrd="0" parTransId="{93C67403-944A-47E5-AF12-D93E5A3479A5}" sibTransId="{1FEF4EB7-4A04-4436-A67C-F9F5851DB969}"/>
    <dgm:cxn modelId="{EB359240-E0AA-4527-829B-FDFB5FE9EE42}" type="presOf" srcId="{5C975581-2FD4-45EE-9FD3-2A3DB82C02EA}" destId="{381877F5-A007-4A83-8D69-6F95C4E6B0A9}" srcOrd="0" destOrd="0" presId="urn:microsoft.com/office/officeart/2005/8/layout/radial5"/>
    <dgm:cxn modelId="{90AC5142-41E6-4F7F-96D6-D7BE43944B2B}" type="presOf" srcId="{8A938F43-9278-4E31-9AF0-190C2BC555D2}" destId="{455035C8-35FF-471A-9CC4-BF9766B865FD}" srcOrd="0" destOrd="0" presId="urn:microsoft.com/office/officeart/2005/8/layout/radial5"/>
    <dgm:cxn modelId="{545EC7B3-EFEC-495A-8493-64B749BD433B}" type="presParOf" srcId="{EAA218EE-FD93-49D9-8A35-F70651B5B1D5}" destId="{D7029568-B84D-4263-838A-B969E787BA60}" srcOrd="0" destOrd="0" presId="urn:microsoft.com/office/officeart/2005/8/layout/radial5"/>
    <dgm:cxn modelId="{1AE17249-CE70-4EEF-9368-3A66F3A0CE87}" type="presParOf" srcId="{EAA218EE-FD93-49D9-8A35-F70651B5B1D5}" destId="{281DD91E-AEA5-475B-B625-1EF231FEBD57}" srcOrd="1" destOrd="0" presId="urn:microsoft.com/office/officeart/2005/8/layout/radial5"/>
    <dgm:cxn modelId="{81ADD845-47F0-4869-A327-E596928AE537}" type="presParOf" srcId="{281DD91E-AEA5-475B-B625-1EF231FEBD57}" destId="{C4657291-CCAA-438E-B7D9-CDEDC27F8623}" srcOrd="0" destOrd="0" presId="urn:microsoft.com/office/officeart/2005/8/layout/radial5"/>
    <dgm:cxn modelId="{20D2D2DC-C07D-48E8-BB9C-B35B7A3F9C3D}" type="presParOf" srcId="{EAA218EE-FD93-49D9-8A35-F70651B5B1D5}" destId="{87B02993-146C-48B6-8CFE-99E2202DE50A}" srcOrd="2" destOrd="0" presId="urn:microsoft.com/office/officeart/2005/8/layout/radial5"/>
    <dgm:cxn modelId="{4C1A9327-0F8D-4326-ACE8-0F5DAA674892}" type="presParOf" srcId="{EAA218EE-FD93-49D9-8A35-F70651B5B1D5}" destId="{133BF9A7-C0E3-4D1F-8931-DEA5FFBF3E7B}" srcOrd="3" destOrd="0" presId="urn:microsoft.com/office/officeart/2005/8/layout/radial5"/>
    <dgm:cxn modelId="{4CD53D4E-D7DA-4214-A79D-FD6926ECB7FA}" type="presParOf" srcId="{133BF9A7-C0E3-4D1F-8931-DEA5FFBF3E7B}" destId="{0F759442-2DAE-4664-BB97-1305E6764834}" srcOrd="0" destOrd="0" presId="urn:microsoft.com/office/officeart/2005/8/layout/radial5"/>
    <dgm:cxn modelId="{B62D1316-559C-4D6D-B944-A8B5CE0269D6}" type="presParOf" srcId="{EAA218EE-FD93-49D9-8A35-F70651B5B1D5}" destId="{BBC4DC36-7F2B-4F28-BF18-96C87AB01EB1}" srcOrd="4" destOrd="0" presId="urn:microsoft.com/office/officeart/2005/8/layout/radial5"/>
    <dgm:cxn modelId="{250A2FA2-747F-4768-A2A5-582368DCB25D}" type="presParOf" srcId="{EAA218EE-FD93-49D9-8A35-F70651B5B1D5}" destId="{1B030CFC-080D-4251-BB0B-E07AFB441F3B}" srcOrd="5" destOrd="0" presId="urn:microsoft.com/office/officeart/2005/8/layout/radial5"/>
    <dgm:cxn modelId="{A7CB904D-CC2B-4B1F-AC31-E5CA4C8EE187}" type="presParOf" srcId="{1B030CFC-080D-4251-BB0B-E07AFB441F3B}" destId="{17975E02-F26E-46C1-BA0B-5E72D29AEB5F}" srcOrd="0" destOrd="0" presId="urn:microsoft.com/office/officeart/2005/8/layout/radial5"/>
    <dgm:cxn modelId="{674C5C9F-2F80-426C-8872-387156EF2AEA}" type="presParOf" srcId="{EAA218EE-FD93-49D9-8A35-F70651B5B1D5}" destId="{ED2F7B40-82C9-46E5-AB52-7424C07EE3E8}" srcOrd="6" destOrd="0" presId="urn:microsoft.com/office/officeart/2005/8/layout/radial5"/>
    <dgm:cxn modelId="{2695A570-A618-4E7C-BB6C-3637225DA4F5}" type="presParOf" srcId="{EAA218EE-FD93-49D9-8A35-F70651B5B1D5}" destId="{455035C8-35FF-471A-9CC4-BF9766B865FD}" srcOrd="7" destOrd="0" presId="urn:microsoft.com/office/officeart/2005/8/layout/radial5"/>
    <dgm:cxn modelId="{547E6041-A6A3-465A-BD6C-7D10DCEC621F}" type="presParOf" srcId="{455035C8-35FF-471A-9CC4-BF9766B865FD}" destId="{989786B9-F00C-487B-8162-5DA6D027CD3A}" srcOrd="0" destOrd="0" presId="urn:microsoft.com/office/officeart/2005/8/layout/radial5"/>
    <dgm:cxn modelId="{F17A6A7F-DDBA-4417-9488-C6C4B035985A}" type="presParOf" srcId="{EAA218EE-FD93-49D9-8A35-F70651B5B1D5}" destId="{381877F5-A007-4A83-8D69-6F95C4E6B0A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CISO plays a crucial role in successfully driving the Information Security program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Two factors: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CISO skills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Placement in organizational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Governance domain knowledge: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process oriented mindset to successfully build a strong InfoSec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Ability to balance people, process, and technology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4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Good people skills: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CISO requires good people management skills as the security transformation project is all about motivating, directing, and organizing people to achieve a focused goal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Personal discipline </a:t>
            </a:r>
            <a:r>
              <a:rPr lang="en-US" sz="2600" smtClean="0">
                <a:latin typeface="Candara" panose="020E0502030303020204" pitchFamily="34" charset="0"/>
              </a:rPr>
              <a:t>&amp; commitment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1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Placement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</a:rPr>
              <a:t>Within IT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</a:rPr>
              <a:t>Within risk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</a:rPr>
              <a:t>Reporting to board committee</a:t>
            </a:r>
            <a:endParaRPr lang="en-US" sz="22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1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464297"/>
              </p:ext>
            </p:extLst>
          </p:nvPr>
        </p:nvGraphicFramePr>
        <p:xfrm>
          <a:off x="750629" y="1397000"/>
          <a:ext cx="7861110" cy="473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4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Leadership &amp; strategy: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Good understanding of IT &amp; Information security challenges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Experience of driving critical projects in organizations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5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Leadership &amp; strategy: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Ability to build program strategy, structure, reporting mechanism , and execution discipline to achieve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Ability to work with Board and senior executive management to drive program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7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Leadership &amp; strategy: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Ability to motivate and communicate security </a:t>
            </a:r>
            <a:r>
              <a:rPr lang="en-US" sz="2600" dirty="0" smtClean="0">
                <a:latin typeface="Candara" panose="020E0502030303020204" pitchFamily="34" charset="0"/>
              </a:rPr>
              <a:t>vision to team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Ability to infuse credibility &amp; authenticity in IT 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Ability to build team work &amp; cooperation culture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2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Technology Domain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CISOs or security heads usually have 5-10 years experience in IT followed by 3-5 years in Information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CISOs are typically strong in 2-3 domain areas such as…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5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Technology Domain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…networking + infrastructure OR software + databases OR software QA &amp; process engineering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good CISO is able to build a good team to cover all major domain areas and all functional </a:t>
            </a:r>
            <a:r>
              <a:rPr lang="en-US" sz="2600" dirty="0" err="1" smtClean="0">
                <a:latin typeface="Candara" panose="020E0502030303020204" pitchFamily="34" charset="0"/>
              </a:rPr>
              <a:t>reqmts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Technology Domain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Having a solid technical base, good CISOs are able to easily build a security competence layer on top of it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Governance domain knowledge: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Working with regulators &amp; compliance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Policies &amp; SOPs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Frameworks &amp; standards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passion for training &amp; awareness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CISO In Driving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Program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5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16016</TotalTime>
  <Words>407</Words>
  <Application>Microsoft Office PowerPoint</Application>
  <PresentationFormat>On-screen Show (4:3)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  <vt:lpstr>Role Of CISO In Driving Infosec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1126</cp:revision>
  <cp:lastPrinted>2017-07-15T17:14:51Z</cp:lastPrinted>
  <dcterms:modified xsi:type="dcterms:W3CDTF">2017-07-18T09:27:30Z</dcterms:modified>
</cp:coreProperties>
</file>