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2" r:id="rId2"/>
    <p:sldId id="370" r:id="rId3"/>
    <p:sldId id="363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0A268-332A-4B0C-AA5E-2A781497672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228AD6-2101-4EEB-9B99-680557DCFF4D}">
      <dgm:prSet phldrT="[Text]"/>
      <dgm:spPr/>
      <dgm:t>
        <a:bodyPr/>
        <a:lstStyle/>
        <a:p>
          <a:r>
            <a:rPr lang="en-US" dirty="0" smtClean="0"/>
            <a:t>Documentation Challenges</a:t>
          </a:r>
          <a:endParaRPr lang="en-US" dirty="0"/>
        </a:p>
      </dgm:t>
    </dgm:pt>
    <dgm:pt modelId="{6A18E8AB-6509-4192-979F-A03A081D1FB7}" type="parTrans" cxnId="{CC9C517D-64D4-4A42-AFDE-330E92E1695C}">
      <dgm:prSet/>
      <dgm:spPr/>
      <dgm:t>
        <a:bodyPr/>
        <a:lstStyle/>
        <a:p>
          <a:endParaRPr lang="en-US"/>
        </a:p>
      </dgm:t>
    </dgm:pt>
    <dgm:pt modelId="{09F7C102-FBD2-42D7-BB0F-C0DB0298E161}" type="sibTrans" cxnId="{CC9C517D-64D4-4A42-AFDE-330E92E1695C}">
      <dgm:prSet/>
      <dgm:spPr/>
      <dgm:t>
        <a:bodyPr/>
        <a:lstStyle/>
        <a:p>
          <a:endParaRPr lang="en-US"/>
        </a:p>
      </dgm:t>
    </dgm:pt>
    <dgm:pt modelId="{DD262897-732F-40EB-8DEA-93F269844206}">
      <dgm:prSet phldrT="[Text]"/>
      <dgm:spPr/>
      <dgm:t>
        <a:bodyPr/>
        <a:lstStyle/>
        <a:p>
          <a:r>
            <a:rPr lang="en-US" dirty="0" smtClean="0"/>
            <a:t>Roles &amp; responsibilities</a:t>
          </a:r>
          <a:endParaRPr lang="en-US" dirty="0"/>
        </a:p>
      </dgm:t>
    </dgm:pt>
    <dgm:pt modelId="{BEAA396D-08FD-4AC4-A814-660305E0C301}" type="parTrans" cxnId="{331AC381-B2C4-4A67-8C9F-D0C71BD5EAC4}">
      <dgm:prSet/>
      <dgm:spPr/>
      <dgm:t>
        <a:bodyPr/>
        <a:lstStyle/>
        <a:p>
          <a:endParaRPr lang="en-US"/>
        </a:p>
      </dgm:t>
    </dgm:pt>
    <dgm:pt modelId="{B6CD3058-1E48-444B-AAAB-FD2E773FFA73}" type="sibTrans" cxnId="{331AC381-B2C4-4A67-8C9F-D0C71BD5EAC4}">
      <dgm:prSet/>
      <dgm:spPr/>
      <dgm:t>
        <a:bodyPr/>
        <a:lstStyle/>
        <a:p>
          <a:endParaRPr lang="en-US"/>
        </a:p>
      </dgm:t>
    </dgm:pt>
    <dgm:pt modelId="{3B3AC6A4-2532-4D3D-9322-BE8B4D826846}">
      <dgm:prSet phldrT="[Text]"/>
      <dgm:spPr/>
      <dgm:t>
        <a:bodyPr/>
        <a:lstStyle/>
        <a:p>
          <a:r>
            <a:rPr lang="en-US" dirty="0" smtClean="0"/>
            <a:t>Process culture absent</a:t>
          </a:r>
          <a:endParaRPr lang="en-US" dirty="0"/>
        </a:p>
      </dgm:t>
    </dgm:pt>
    <dgm:pt modelId="{314A13AA-D703-495F-8148-B76B0D92B55F}" type="parTrans" cxnId="{A184B608-E4E6-4A63-BAB5-1699794A2278}">
      <dgm:prSet/>
      <dgm:spPr/>
      <dgm:t>
        <a:bodyPr/>
        <a:lstStyle/>
        <a:p>
          <a:endParaRPr lang="en-US"/>
        </a:p>
      </dgm:t>
    </dgm:pt>
    <dgm:pt modelId="{B5EAF013-60A8-48C5-99F7-FF96660FC3CE}" type="sibTrans" cxnId="{A184B608-E4E6-4A63-BAB5-1699794A2278}">
      <dgm:prSet/>
      <dgm:spPr/>
      <dgm:t>
        <a:bodyPr/>
        <a:lstStyle/>
        <a:p>
          <a:endParaRPr lang="en-US"/>
        </a:p>
      </dgm:t>
    </dgm:pt>
    <dgm:pt modelId="{0E732DEF-A014-4991-860F-171369D68A5A}">
      <dgm:prSet phldrT="[Text]"/>
      <dgm:spPr/>
      <dgm:t>
        <a:bodyPr/>
        <a:lstStyle/>
        <a:p>
          <a:r>
            <a:rPr lang="en-US" dirty="0" smtClean="0"/>
            <a:t>Training &amp; awareness</a:t>
          </a:r>
          <a:endParaRPr lang="en-US" dirty="0"/>
        </a:p>
      </dgm:t>
    </dgm:pt>
    <dgm:pt modelId="{5F347EB1-D8FB-4FF4-89CF-AC1C527883EB}" type="parTrans" cxnId="{90E4FD09-912B-4C72-A14F-36161E04B6C2}">
      <dgm:prSet/>
      <dgm:spPr/>
      <dgm:t>
        <a:bodyPr/>
        <a:lstStyle/>
        <a:p>
          <a:endParaRPr lang="en-US"/>
        </a:p>
      </dgm:t>
    </dgm:pt>
    <dgm:pt modelId="{61AD2FE1-280C-4AF4-92A4-52530A637822}" type="sibTrans" cxnId="{90E4FD09-912B-4C72-A14F-36161E04B6C2}">
      <dgm:prSet/>
      <dgm:spPr/>
      <dgm:t>
        <a:bodyPr/>
        <a:lstStyle/>
        <a:p>
          <a:endParaRPr lang="en-US"/>
        </a:p>
      </dgm:t>
    </dgm:pt>
    <dgm:pt modelId="{A7060439-39BE-41E5-A7E8-AE3B6714FFDC}">
      <dgm:prSet/>
      <dgm:spPr/>
      <dgm:t>
        <a:bodyPr/>
        <a:lstStyle/>
        <a:p>
          <a:r>
            <a:rPr lang="en-US" dirty="0" smtClean="0"/>
            <a:t>Defective &amp; voluminous documents</a:t>
          </a:r>
          <a:endParaRPr lang="en-US" dirty="0"/>
        </a:p>
      </dgm:t>
    </dgm:pt>
    <dgm:pt modelId="{F1B9D5DE-7C64-47F7-80D6-7A6346250984}" type="parTrans" cxnId="{6D3188D4-EE9A-4FC7-BC6E-16DC50B63828}">
      <dgm:prSet/>
      <dgm:spPr/>
      <dgm:t>
        <a:bodyPr/>
        <a:lstStyle/>
        <a:p>
          <a:endParaRPr lang="en-US"/>
        </a:p>
      </dgm:t>
    </dgm:pt>
    <dgm:pt modelId="{B5295B43-2B43-466E-BCB1-9F1418DE635E}" type="sibTrans" cxnId="{6D3188D4-EE9A-4FC7-BC6E-16DC50B63828}">
      <dgm:prSet/>
      <dgm:spPr/>
      <dgm:t>
        <a:bodyPr/>
        <a:lstStyle/>
        <a:p>
          <a:endParaRPr lang="en-US"/>
        </a:p>
      </dgm:t>
    </dgm:pt>
    <dgm:pt modelId="{6F9EDDB3-BD91-4EA2-ADD7-CD49B398C4BF}" type="pres">
      <dgm:prSet presAssocID="{CCC0A268-332A-4B0C-AA5E-2A781497672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02E4B-B232-4E22-9C2C-C15E5E32D959}" type="pres">
      <dgm:prSet presAssocID="{4E228AD6-2101-4EEB-9B99-680557DCFF4D}" presName="centerShape" presStyleLbl="node0" presStyleIdx="0" presStyleCnt="1"/>
      <dgm:spPr/>
      <dgm:t>
        <a:bodyPr/>
        <a:lstStyle/>
        <a:p>
          <a:endParaRPr lang="en-US"/>
        </a:p>
      </dgm:t>
    </dgm:pt>
    <dgm:pt modelId="{F349AFDF-E194-4079-A55D-ACC5F7727BE2}" type="pres">
      <dgm:prSet presAssocID="{BEAA396D-08FD-4AC4-A814-660305E0C301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594C5FE7-E5E8-4409-B202-91931A782A70}" type="pres">
      <dgm:prSet presAssocID="{DD262897-732F-40EB-8DEA-93F26984420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D599F-5F07-4993-A48E-521CA9916260}" type="pres">
      <dgm:prSet presAssocID="{314A13AA-D703-495F-8148-B76B0D92B55F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4877C9C7-2775-4FAD-AC29-813AB1D89EFA}" type="pres">
      <dgm:prSet presAssocID="{3B3AC6A4-2532-4D3D-9322-BE8B4D8268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EA7C5-394D-4C20-A77D-F19E450DBE6F}" type="pres">
      <dgm:prSet presAssocID="{F1B9D5DE-7C64-47F7-80D6-7A6346250984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F0400392-E0B2-4DCB-8735-7E382679B013}" type="pres">
      <dgm:prSet presAssocID="{A7060439-39BE-41E5-A7E8-AE3B6714FF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76B49-7201-40E7-91EC-1E45CA51BA89}" type="pres">
      <dgm:prSet presAssocID="{5F347EB1-D8FB-4FF4-89CF-AC1C527883EB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2E555EEE-A8F3-4BF7-BD56-A7855EED9A76}" type="pres">
      <dgm:prSet presAssocID="{0E732DEF-A014-4991-860F-171369D68A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4B608-E4E6-4A63-BAB5-1699794A2278}" srcId="{4E228AD6-2101-4EEB-9B99-680557DCFF4D}" destId="{3B3AC6A4-2532-4D3D-9322-BE8B4D826846}" srcOrd="1" destOrd="0" parTransId="{314A13AA-D703-495F-8148-B76B0D92B55F}" sibTransId="{B5EAF013-60A8-48C5-99F7-FF96660FC3CE}"/>
    <dgm:cxn modelId="{0AA89F1F-1C3C-4D76-9D52-562A78684053}" type="presOf" srcId="{CCC0A268-332A-4B0C-AA5E-2A7814976727}" destId="{6F9EDDB3-BD91-4EA2-ADD7-CD49B398C4BF}" srcOrd="0" destOrd="0" presId="urn:microsoft.com/office/officeart/2005/8/layout/radial4"/>
    <dgm:cxn modelId="{B284E775-650A-456D-8D92-46045881ED0A}" type="presOf" srcId="{5F347EB1-D8FB-4FF4-89CF-AC1C527883EB}" destId="{78076B49-7201-40E7-91EC-1E45CA51BA89}" srcOrd="0" destOrd="0" presId="urn:microsoft.com/office/officeart/2005/8/layout/radial4"/>
    <dgm:cxn modelId="{CF337FFB-C602-41F7-92DB-9E50E277CBC4}" type="presOf" srcId="{0E732DEF-A014-4991-860F-171369D68A5A}" destId="{2E555EEE-A8F3-4BF7-BD56-A7855EED9A76}" srcOrd="0" destOrd="0" presId="urn:microsoft.com/office/officeart/2005/8/layout/radial4"/>
    <dgm:cxn modelId="{387D0DC7-CE68-4783-84F9-8C472D06CB3B}" type="presOf" srcId="{3B3AC6A4-2532-4D3D-9322-BE8B4D826846}" destId="{4877C9C7-2775-4FAD-AC29-813AB1D89EFA}" srcOrd="0" destOrd="0" presId="urn:microsoft.com/office/officeart/2005/8/layout/radial4"/>
    <dgm:cxn modelId="{A424118E-24D4-4055-8AAD-A5E79BD8C2D0}" type="presOf" srcId="{BEAA396D-08FD-4AC4-A814-660305E0C301}" destId="{F349AFDF-E194-4079-A55D-ACC5F7727BE2}" srcOrd="0" destOrd="0" presId="urn:microsoft.com/office/officeart/2005/8/layout/radial4"/>
    <dgm:cxn modelId="{9AF7D905-48F4-47E4-86B0-9B40102875A8}" type="presOf" srcId="{F1B9D5DE-7C64-47F7-80D6-7A6346250984}" destId="{C03EA7C5-394D-4C20-A77D-F19E450DBE6F}" srcOrd="0" destOrd="0" presId="urn:microsoft.com/office/officeart/2005/8/layout/radial4"/>
    <dgm:cxn modelId="{FEE3ED1F-A9C4-48F6-9F59-678B9DA77907}" type="presOf" srcId="{314A13AA-D703-495F-8148-B76B0D92B55F}" destId="{98AD599F-5F07-4993-A48E-521CA9916260}" srcOrd="0" destOrd="0" presId="urn:microsoft.com/office/officeart/2005/8/layout/radial4"/>
    <dgm:cxn modelId="{79EFD249-789F-47E5-9410-97B1B5FEA65F}" type="presOf" srcId="{DD262897-732F-40EB-8DEA-93F269844206}" destId="{594C5FE7-E5E8-4409-B202-91931A782A70}" srcOrd="0" destOrd="0" presId="urn:microsoft.com/office/officeart/2005/8/layout/radial4"/>
    <dgm:cxn modelId="{CC9C517D-64D4-4A42-AFDE-330E92E1695C}" srcId="{CCC0A268-332A-4B0C-AA5E-2A7814976727}" destId="{4E228AD6-2101-4EEB-9B99-680557DCFF4D}" srcOrd="0" destOrd="0" parTransId="{6A18E8AB-6509-4192-979F-A03A081D1FB7}" sibTransId="{09F7C102-FBD2-42D7-BB0F-C0DB0298E161}"/>
    <dgm:cxn modelId="{08C2B2EE-690B-4888-B685-C389FABBE466}" type="presOf" srcId="{4E228AD6-2101-4EEB-9B99-680557DCFF4D}" destId="{30F02E4B-B232-4E22-9C2C-C15E5E32D959}" srcOrd="0" destOrd="0" presId="urn:microsoft.com/office/officeart/2005/8/layout/radial4"/>
    <dgm:cxn modelId="{331AC381-B2C4-4A67-8C9F-D0C71BD5EAC4}" srcId="{4E228AD6-2101-4EEB-9B99-680557DCFF4D}" destId="{DD262897-732F-40EB-8DEA-93F269844206}" srcOrd="0" destOrd="0" parTransId="{BEAA396D-08FD-4AC4-A814-660305E0C301}" sibTransId="{B6CD3058-1E48-444B-AAAB-FD2E773FFA73}"/>
    <dgm:cxn modelId="{90E4FD09-912B-4C72-A14F-36161E04B6C2}" srcId="{4E228AD6-2101-4EEB-9B99-680557DCFF4D}" destId="{0E732DEF-A014-4991-860F-171369D68A5A}" srcOrd="3" destOrd="0" parTransId="{5F347EB1-D8FB-4FF4-89CF-AC1C527883EB}" sibTransId="{61AD2FE1-280C-4AF4-92A4-52530A637822}"/>
    <dgm:cxn modelId="{6D3188D4-EE9A-4FC7-BC6E-16DC50B63828}" srcId="{4E228AD6-2101-4EEB-9B99-680557DCFF4D}" destId="{A7060439-39BE-41E5-A7E8-AE3B6714FFDC}" srcOrd="2" destOrd="0" parTransId="{F1B9D5DE-7C64-47F7-80D6-7A6346250984}" sibTransId="{B5295B43-2B43-466E-BCB1-9F1418DE635E}"/>
    <dgm:cxn modelId="{1A3610EB-A3C7-492C-A53D-6CBFBF35367F}" type="presOf" srcId="{A7060439-39BE-41E5-A7E8-AE3B6714FFDC}" destId="{F0400392-E0B2-4DCB-8735-7E382679B013}" srcOrd="0" destOrd="0" presId="urn:microsoft.com/office/officeart/2005/8/layout/radial4"/>
    <dgm:cxn modelId="{B4265A5F-0D1C-47E0-BC9E-C83E064737E6}" type="presParOf" srcId="{6F9EDDB3-BD91-4EA2-ADD7-CD49B398C4BF}" destId="{30F02E4B-B232-4E22-9C2C-C15E5E32D959}" srcOrd="0" destOrd="0" presId="urn:microsoft.com/office/officeart/2005/8/layout/radial4"/>
    <dgm:cxn modelId="{CA4EC864-3413-449A-853A-EF605F22DF49}" type="presParOf" srcId="{6F9EDDB3-BD91-4EA2-ADD7-CD49B398C4BF}" destId="{F349AFDF-E194-4079-A55D-ACC5F7727BE2}" srcOrd="1" destOrd="0" presId="urn:microsoft.com/office/officeart/2005/8/layout/radial4"/>
    <dgm:cxn modelId="{8EF7E9AB-5233-4EE1-9587-07C171E304F0}" type="presParOf" srcId="{6F9EDDB3-BD91-4EA2-ADD7-CD49B398C4BF}" destId="{594C5FE7-E5E8-4409-B202-91931A782A70}" srcOrd="2" destOrd="0" presId="urn:microsoft.com/office/officeart/2005/8/layout/radial4"/>
    <dgm:cxn modelId="{1EE1616F-3D6F-4D6B-A092-DC2ACE737C9F}" type="presParOf" srcId="{6F9EDDB3-BD91-4EA2-ADD7-CD49B398C4BF}" destId="{98AD599F-5F07-4993-A48E-521CA9916260}" srcOrd="3" destOrd="0" presId="urn:microsoft.com/office/officeart/2005/8/layout/radial4"/>
    <dgm:cxn modelId="{E1E854DA-CFAB-4C1F-B169-D8B35510E715}" type="presParOf" srcId="{6F9EDDB3-BD91-4EA2-ADD7-CD49B398C4BF}" destId="{4877C9C7-2775-4FAD-AC29-813AB1D89EFA}" srcOrd="4" destOrd="0" presId="urn:microsoft.com/office/officeart/2005/8/layout/radial4"/>
    <dgm:cxn modelId="{7611A6D2-0650-4A17-8538-60EFAD8CFB5F}" type="presParOf" srcId="{6F9EDDB3-BD91-4EA2-ADD7-CD49B398C4BF}" destId="{C03EA7C5-394D-4C20-A77D-F19E450DBE6F}" srcOrd="5" destOrd="0" presId="urn:microsoft.com/office/officeart/2005/8/layout/radial4"/>
    <dgm:cxn modelId="{DDEC7E7C-3E1D-4DA3-AEC6-CC8E66B848B3}" type="presParOf" srcId="{6F9EDDB3-BD91-4EA2-ADD7-CD49B398C4BF}" destId="{F0400392-E0B2-4DCB-8735-7E382679B013}" srcOrd="6" destOrd="0" presId="urn:microsoft.com/office/officeart/2005/8/layout/radial4"/>
    <dgm:cxn modelId="{87F8B183-5E0C-4536-8AD7-C9859431FC9F}" type="presParOf" srcId="{6F9EDDB3-BD91-4EA2-ADD7-CD49B398C4BF}" destId="{78076B49-7201-40E7-91EC-1E45CA51BA89}" srcOrd="7" destOrd="0" presId="urn:microsoft.com/office/officeart/2005/8/layout/radial4"/>
    <dgm:cxn modelId="{4E252F88-FF2D-4FD2-BE84-3426094B6D3A}" type="presParOf" srcId="{6F9EDDB3-BD91-4EA2-ADD7-CD49B398C4BF}" destId="{2E555EEE-A8F3-4BF7-BD56-A7855EED9A7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02E4B-B232-4E22-9C2C-C15E5E32D959}">
      <dsp:nvSpPr>
        <dsp:cNvPr id="0" name=""/>
        <dsp:cNvSpPr/>
      </dsp:nvSpPr>
      <dsp:spPr>
        <a:xfrm>
          <a:off x="2909156" y="2346082"/>
          <a:ext cx="2151979" cy="2151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Documentation Challenges</a:t>
          </a:r>
          <a:endParaRPr lang="en-US" sz="1800" kern="1200" dirty="0"/>
        </a:p>
      </dsp:txBody>
      <dsp:txXfrm>
        <a:off x="3224306" y="2661232"/>
        <a:ext cx="1521679" cy="1521679"/>
      </dsp:txXfrm>
    </dsp:sp>
    <dsp:sp modelId="{F349AFDF-E194-4079-A55D-ACC5F7727BE2}">
      <dsp:nvSpPr>
        <dsp:cNvPr id="0" name=""/>
        <dsp:cNvSpPr/>
      </dsp:nvSpPr>
      <dsp:spPr>
        <a:xfrm rot="11700000">
          <a:off x="1181405" y="2591629"/>
          <a:ext cx="1697890" cy="6133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C5FE7-E5E8-4409-B202-91931A782A70}">
      <dsp:nvSpPr>
        <dsp:cNvPr id="0" name=""/>
        <dsp:cNvSpPr/>
      </dsp:nvSpPr>
      <dsp:spPr>
        <a:xfrm>
          <a:off x="188142" y="1860811"/>
          <a:ext cx="2044380" cy="1635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Roles &amp; responsibilities</a:t>
          </a:r>
          <a:endParaRPr lang="en-US" sz="2400" kern="1200" dirty="0"/>
        </a:p>
      </dsp:txBody>
      <dsp:txXfrm>
        <a:off x="236044" y="1908713"/>
        <a:ext cx="1948576" cy="1539700"/>
      </dsp:txXfrm>
    </dsp:sp>
    <dsp:sp modelId="{98AD599F-5F07-4993-A48E-521CA9916260}">
      <dsp:nvSpPr>
        <dsp:cNvPr id="0" name=""/>
        <dsp:cNvSpPr/>
      </dsp:nvSpPr>
      <dsp:spPr>
        <a:xfrm rot="14700000">
          <a:off x="2280926" y="1281271"/>
          <a:ext cx="1697890" cy="6133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7C9C7-2775-4FAD-AC29-813AB1D89EFA}">
      <dsp:nvSpPr>
        <dsp:cNvPr id="0" name=""/>
        <dsp:cNvSpPr/>
      </dsp:nvSpPr>
      <dsp:spPr>
        <a:xfrm>
          <a:off x="1748901" y="771"/>
          <a:ext cx="2044380" cy="163550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culture absent</a:t>
          </a:r>
          <a:endParaRPr lang="en-US" sz="2400" kern="1200" dirty="0"/>
        </a:p>
      </dsp:txBody>
      <dsp:txXfrm>
        <a:off x="1796803" y="48673"/>
        <a:ext cx="1948576" cy="1539700"/>
      </dsp:txXfrm>
    </dsp:sp>
    <dsp:sp modelId="{C03EA7C5-394D-4C20-A77D-F19E450DBE6F}">
      <dsp:nvSpPr>
        <dsp:cNvPr id="0" name=""/>
        <dsp:cNvSpPr/>
      </dsp:nvSpPr>
      <dsp:spPr>
        <a:xfrm rot="17700000">
          <a:off x="3991476" y="1281271"/>
          <a:ext cx="1697890" cy="6133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00392-E0B2-4DCB-8735-7E382679B013}">
      <dsp:nvSpPr>
        <dsp:cNvPr id="0" name=""/>
        <dsp:cNvSpPr/>
      </dsp:nvSpPr>
      <dsp:spPr>
        <a:xfrm>
          <a:off x="4177011" y="771"/>
          <a:ext cx="2044380" cy="163550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Defective &amp; voluminous documents</a:t>
          </a:r>
          <a:endParaRPr lang="en-US" sz="2400" kern="1200" dirty="0"/>
        </a:p>
      </dsp:txBody>
      <dsp:txXfrm>
        <a:off x="4224913" y="48673"/>
        <a:ext cx="1948576" cy="1539700"/>
      </dsp:txXfrm>
    </dsp:sp>
    <dsp:sp modelId="{78076B49-7201-40E7-91EC-1E45CA51BA89}">
      <dsp:nvSpPr>
        <dsp:cNvPr id="0" name=""/>
        <dsp:cNvSpPr/>
      </dsp:nvSpPr>
      <dsp:spPr>
        <a:xfrm rot="20700000">
          <a:off x="5090997" y="2591629"/>
          <a:ext cx="1697890" cy="6133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55EEE-A8F3-4BF7-BD56-A7855EED9A76}">
      <dsp:nvSpPr>
        <dsp:cNvPr id="0" name=""/>
        <dsp:cNvSpPr/>
      </dsp:nvSpPr>
      <dsp:spPr>
        <a:xfrm>
          <a:off x="5737770" y="1860811"/>
          <a:ext cx="2044380" cy="163550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Training &amp; awareness</a:t>
          </a:r>
          <a:endParaRPr lang="en-US" sz="2400" kern="1200" dirty="0"/>
        </a:p>
      </dsp:txBody>
      <dsp:txXfrm>
        <a:off x="5785672" y="1908713"/>
        <a:ext cx="1948576" cy="153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Common challenges with security governance documentation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Training &amp; awareness: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Create working templates which are easily accessible on organizational portal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Create how-to videos &amp; FAQs,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etc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Invest in raising competence &amp; skills of staff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4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Roles &amp; responsibilities: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right person working at the right place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 key people tasked with security governance &amp; documentation have the right skills and experience to build documentation ?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4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Roles &amp; responsibilities: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Are staff aware of their responsibilities related to security governance documentation …policies, SOPs, checklists,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</a:rPr>
              <a:t>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documentation and process approach part of staff JDs &amp; appraisal ?</a:t>
            </a:r>
          </a:p>
          <a:p>
            <a:pPr lvl="2"/>
            <a:endParaRPr lang="en-US" sz="22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893" y="57047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 we have seen in the previous modules,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policies, SOPs, checklists, guidelines, and records </a:t>
            </a:r>
            <a:r>
              <a:rPr lang="en-US" sz="2600" dirty="0" smtClean="0">
                <a:latin typeface="Candara" panose="020E0502030303020204" pitchFamily="34" charset="0"/>
              </a:rPr>
              <a:t>are all important parts of the Information Security Management System (ISMS) and are based on documentation usually with an associated process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7314972"/>
              </p:ext>
            </p:extLst>
          </p:nvPr>
        </p:nvGraphicFramePr>
        <p:xfrm>
          <a:off x="682387" y="1396999"/>
          <a:ext cx="7970293" cy="449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Process culture absent: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culture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Rapidly changing priorities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Inhibits time &amp; concentration required for documentation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Requires executive support to build process oriented culture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0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Process culture absent: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Requires business transformation as well as security transformation as the style in which the organization works needs to be addressed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New focus on quality, process, and assurance for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5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Defective &amp; voluminous documentation: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Effective writing &amp; documentation is a rare skill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one likes to read long, winding, poorly structured documentation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No one likes to read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Defective &amp; voluminous documentation: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Documentation appetite &amp; organizational maturity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Gradually build organizational appetite for documentation with extremely concise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2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Defective &amp; voluminous documentation: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Documentation has a close relationship with process culture and quality – is your organizational going after the right goals with balance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Training &amp; awareness: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There may be a fear for documentation, and staff may be unaware or not possessing the skills or experience of documentation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Train and raise awareness in a friendly environment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Incentivize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Common Challenges: Security Documentation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7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16093</TotalTime>
  <Words>417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Common Challenges: Security Documentation</vt:lpstr>
      <vt:lpstr>Common Challenges: Security Documentation</vt:lpstr>
      <vt:lpstr>InfoSec Strategy For Smaller Organizations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  <vt:lpstr>Common Challenges: Security 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1161</cp:revision>
  <cp:lastPrinted>2017-07-15T17:14:51Z</cp:lastPrinted>
  <dcterms:modified xsi:type="dcterms:W3CDTF">2017-07-18T11:44:23Z</dcterms:modified>
</cp:coreProperties>
</file>