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62" r:id="rId2"/>
    <p:sldId id="363" r:id="rId3"/>
    <p:sldId id="364" r:id="rId4"/>
    <p:sldId id="365" r:id="rId5"/>
    <p:sldId id="368" r:id="rId6"/>
    <p:sldId id="366" r:id="rId7"/>
    <p:sldId id="367" r:id="rId8"/>
    <p:sldId id="369" r:id="rId9"/>
    <p:sldId id="370" r:id="rId10"/>
    <p:sldId id="371" r:id="rId11"/>
    <p:sldId id="372" r:id="rId12"/>
    <p:sldId id="373" r:id="rId13"/>
    <p:sldId id="374" r:id="rId14"/>
    <p:sldId id="3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0" y="48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06-Oct-18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Policies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Standards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Procedures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Guidelines</a:t>
            </a: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Policies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0576" y="3744251"/>
            <a:ext cx="32800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</a:rPr>
              <a:t>https://frsecure.com/blog/differentiating-between-policies-standards-procedures-and-guidelines/</a:t>
            </a:r>
          </a:p>
        </p:txBody>
      </p:sp>
    </p:spTree>
    <p:extLst>
      <p:ext uri="{BB962C8B-B14F-4D97-AF65-F5344CB8AC3E}">
        <p14:creationId xmlns:p14="http://schemas.microsoft.com/office/powerpoint/2010/main" val="39155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Policies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68" y="1636421"/>
            <a:ext cx="7181255" cy="371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3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Policies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797" y="1474322"/>
            <a:ext cx="348615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5908" y="1760561"/>
            <a:ext cx="322716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INTRODUCTION</a:t>
            </a: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SCOPE</a:t>
            </a: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POLICY DESCRIPTION</a:t>
            </a:r>
            <a:endParaRPr lang="en-U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Policies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330" y="1341965"/>
            <a:ext cx="343852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6809" y="2014740"/>
            <a:ext cx="391652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POLICY COMMUNICATION</a:t>
            </a: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REVIEW</a:t>
            </a:r>
          </a:p>
          <a:p>
            <a:endParaRPr lang="en-US" sz="2600" dirty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ENFORCEMENT</a:t>
            </a:r>
            <a:endParaRPr lang="en-U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Policies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52" y="1451882"/>
            <a:ext cx="7866264" cy="4491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88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Policies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Standards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Procedures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Guidelines</a:t>
            </a: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Policies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1228" y="4127395"/>
            <a:ext cx="35303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https://frsecure.com/blog/differentiating-between-policies-standards-procedures-and-guidelines/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8107" y="590948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Policies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8" name="Picture 4" descr="Image result for policies procedures and guideli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03" y="1446663"/>
            <a:ext cx="7671049" cy="367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990600" y="5638907"/>
            <a:ext cx="74710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https://frsecure.com/blog/differentiating-between-policies-standards-procedures-and-guidelines/</a:t>
            </a:r>
          </a:p>
        </p:txBody>
      </p:sp>
    </p:spTree>
    <p:extLst>
      <p:ext uri="{BB962C8B-B14F-4D97-AF65-F5344CB8AC3E}">
        <p14:creationId xmlns:p14="http://schemas.microsoft.com/office/powerpoint/2010/main" val="23938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Policies</a:t>
            </a:r>
          </a:p>
          <a:p>
            <a:pPr marL="293688" indent="49213">
              <a:buNone/>
            </a:pPr>
            <a:r>
              <a:rPr lang="en-US" sz="2600" dirty="0">
                <a:latin typeface="Candara" panose="020E0502030303020204" pitchFamily="34" charset="0"/>
              </a:rPr>
              <a:t>Policies are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formal statements produced and supported by senior management</a:t>
            </a:r>
            <a:r>
              <a:rPr lang="en-US" sz="2600" dirty="0">
                <a:latin typeface="Candara" panose="020E0502030303020204" pitchFamily="34" charset="0"/>
              </a:rPr>
              <a:t>.  They can be organization-wide, issue-specific or system specific. Your organization’s policies should reflect your objectives for your information security program.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Policies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87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8" y="1254135"/>
            <a:ext cx="3804116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Policies</a:t>
            </a:r>
          </a:p>
          <a:p>
            <a:pPr indent="-11430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 Your </a:t>
            </a:r>
            <a:r>
              <a:rPr lang="en-US" sz="2600" dirty="0">
                <a:latin typeface="Candara" panose="020E0502030303020204" pitchFamily="34" charset="0"/>
              </a:rPr>
              <a:t>policies should be like a building foundation;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built to last and resistant to change or erosion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Policies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68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51073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Policies</a:t>
            </a:r>
          </a:p>
          <a:p>
            <a:pPr marL="293688" indent="0" fontAlgn="base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1.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Driven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by business objectives </a:t>
            </a:r>
            <a:r>
              <a:rPr lang="en-US" sz="2600" dirty="0">
                <a:latin typeface="Candara" panose="020E0502030303020204" pitchFamily="34" charset="0"/>
              </a:rPr>
              <a:t>and convey the amount of risk senior management is willing to accept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Policies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7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Policies</a:t>
            </a:r>
          </a:p>
          <a:p>
            <a:pPr marL="0" indent="0" fontAlgn="base">
              <a:buNone/>
            </a:pPr>
            <a:r>
              <a:rPr lang="en-US" sz="2600" dirty="0">
                <a:latin typeface="Candara" panose="020E0502030303020204" pitchFamily="34" charset="0"/>
              </a:rPr>
              <a:t>2</a:t>
            </a:r>
            <a:r>
              <a:rPr lang="en-US" sz="2600" dirty="0" smtClean="0">
                <a:latin typeface="Candara" panose="020E0502030303020204" pitchFamily="34" charset="0"/>
              </a:rPr>
              <a:t>. Easily </a:t>
            </a:r>
            <a:r>
              <a:rPr lang="en-US" sz="2600" dirty="0">
                <a:latin typeface="Candara" panose="020E0502030303020204" pitchFamily="34" charset="0"/>
              </a:rPr>
              <a:t>accessible and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293688" indent="-293688" fontAlgn="base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     understood by the   </a:t>
            </a:r>
          </a:p>
          <a:p>
            <a:pPr marL="0" indent="0" fontAlgn="base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     intended reader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Policies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682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Policies</a:t>
            </a:r>
          </a:p>
          <a:p>
            <a:pPr fontAlgn="base">
              <a:buNone/>
            </a:pPr>
            <a:r>
              <a:rPr lang="en-US" sz="2600" dirty="0">
                <a:latin typeface="Candara" panose="020E0502030303020204" pitchFamily="34" charset="0"/>
              </a:rPr>
              <a:t>3</a:t>
            </a:r>
            <a:r>
              <a:rPr lang="en-US" sz="2600" dirty="0" smtClean="0">
                <a:latin typeface="Candara" panose="020E0502030303020204" pitchFamily="34" charset="0"/>
              </a:rPr>
              <a:t>. Created </a:t>
            </a:r>
            <a:r>
              <a:rPr lang="en-US" sz="2600" dirty="0">
                <a:latin typeface="Candara" panose="020E0502030303020204" pitchFamily="34" charset="0"/>
              </a:rPr>
              <a:t>with the intent to be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in place for several years and regularly reviewed with approved changes </a:t>
            </a:r>
            <a:r>
              <a:rPr lang="en-US" sz="2600" dirty="0">
                <a:latin typeface="Candara" panose="020E0502030303020204" pitchFamily="34" charset="0"/>
              </a:rPr>
              <a:t>made as needed.</a:t>
            </a: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Policies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813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Policies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599" y="1466076"/>
            <a:ext cx="3752850" cy="47720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5296" y="2120525"/>
            <a:ext cx="251870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TITLE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DOC #</a:t>
            </a: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VERSION #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CLASSIFICATION</a:t>
            </a: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DATE</a:t>
            </a:r>
            <a:endParaRPr lang="en-U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7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Documentation: Policies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1412266"/>
            <a:ext cx="511492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37794" y="1884943"/>
            <a:ext cx="28889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HEADER</a:t>
            </a:r>
          </a:p>
          <a:p>
            <a:endParaRPr lang="en-US" sz="2600" dirty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REVISION HISTORY</a:t>
            </a: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REVIEW HISTORY</a:t>
            </a: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APPROVED BY</a:t>
            </a:r>
            <a:endParaRPr lang="en-US" sz="2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6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16187</TotalTime>
  <Words>205</Words>
  <Application>Microsoft Office PowerPoint</Application>
  <PresentationFormat>On-screen Show (4:3)</PresentationFormat>
  <Paragraphs>83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Candara</vt:lpstr>
      <vt:lpstr>Office Theme</vt:lpstr>
      <vt:lpstr>Security Documentation: Policies</vt:lpstr>
      <vt:lpstr>Security Documentation: Policies</vt:lpstr>
      <vt:lpstr>Security Documentation: Policies</vt:lpstr>
      <vt:lpstr>Security Documentation: Policies</vt:lpstr>
      <vt:lpstr>Security Documentation: Policies</vt:lpstr>
      <vt:lpstr>Security Documentation: Policies</vt:lpstr>
      <vt:lpstr>Security Documentation: Policies</vt:lpstr>
      <vt:lpstr>Security Documentation: Policies</vt:lpstr>
      <vt:lpstr>Security Documentation: Policies</vt:lpstr>
      <vt:lpstr>Security Documentation: Policies</vt:lpstr>
      <vt:lpstr>Security Documentation: Policies</vt:lpstr>
      <vt:lpstr>Security Documentation: Policies</vt:lpstr>
      <vt:lpstr>Security Documentation: Policies</vt:lpstr>
      <vt:lpstr>Security Documentation: Policies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Muhammad Sajid</cp:lastModifiedBy>
  <cp:revision>1179</cp:revision>
  <cp:lastPrinted>2017-07-15T17:14:51Z</cp:lastPrinted>
  <dcterms:modified xsi:type="dcterms:W3CDTF">2018-10-06T06:43:24Z</dcterms:modified>
</cp:coreProperties>
</file>