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2" r:id="rId2"/>
    <p:sldId id="363" r:id="rId3"/>
    <p:sldId id="364" r:id="rId4"/>
    <p:sldId id="365" r:id="rId5"/>
    <p:sldId id="3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2" autoAdjust="0"/>
    <p:restoredTop sz="94660"/>
  </p:normalViewPr>
  <p:slideViewPr>
    <p:cSldViewPr snapToGrid="0">
      <p:cViewPr varScale="1">
        <p:scale>
          <a:sx n="29" d="100"/>
          <a:sy n="29" d="100"/>
        </p:scale>
        <p:origin x="40" y="244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Policies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Standards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Procedures</a:t>
            </a:r>
          </a:p>
          <a:p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Guidelines</a:t>
            </a: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Guidelines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3886" y="4127395"/>
            <a:ext cx="34977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https://frsecure.com/blog/differentiating-between-policies-standards-procedures-and-guidelines/</a:t>
            </a:r>
          </a:p>
        </p:txBody>
      </p:sp>
    </p:spTree>
    <p:extLst>
      <p:ext uri="{BB962C8B-B14F-4D97-AF65-F5344CB8AC3E}">
        <p14:creationId xmlns:p14="http://schemas.microsoft.com/office/powerpoint/2010/main" val="39155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Guidelines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8" name="Picture 4" descr="Image result for policies procedures and guidel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3" y="1446663"/>
            <a:ext cx="7671049" cy="367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49203" y="5410307"/>
            <a:ext cx="7812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https://frsecure.com/blog/differentiating-between-policies-standards-procedures-and-guidelines/</a:t>
            </a:r>
          </a:p>
        </p:txBody>
      </p:sp>
    </p:spTree>
    <p:extLst>
      <p:ext uri="{BB962C8B-B14F-4D97-AF65-F5344CB8AC3E}">
        <p14:creationId xmlns:p14="http://schemas.microsoft.com/office/powerpoint/2010/main" val="23938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Guidelines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Guidelines are recommendations to users when specific standards do not apply.  Guidelines are designed to streamline certain processes according to what the best practices are.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Guidelines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Guidelines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Guidelines</a:t>
            </a:r>
            <a:r>
              <a:rPr lang="en-US" sz="2600" dirty="0">
                <a:latin typeface="Candara" panose="020E0502030303020204" pitchFamily="34" charset="0"/>
              </a:rPr>
              <a:t>, by nature, should </a:t>
            </a:r>
            <a:r>
              <a:rPr lang="en-US" sz="2600" dirty="0" smtClean="0">
                <a:latin typeface="Candara" panose="020E0502030303020204" pitchFamily="34" charset="0"/>
              </a:rPr>
              <a:t>be open </a:t>
            </a:r>
            <a:r>
              <a:rPr lang="en-US" sz="2600" dirty="0">
                <a:latin typeface="Candara" panose="020E0502030303020204" pitchFamily="34" charset="0"/>
              </a:rPr>
              <a:t>to interpretation and do not need to be followed to the letter.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Guidelines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52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Guidelines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600" dirty="0">
                <a:latin typeface="Candara" panose="020E0502030303020204" pitchFamily="34" charset="0"/>
              </a:rPr>
              <a:t>Are more general vs. specific rules.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600" dirty="0">
                <a:latin typeface="Candara" panose="020E0502030303020204" pitchFamily="34" charset="0"/>
              </a:rPr>
              <a:t>Provide flexibility for unforeseen circumstances.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600" dirty="0">
                <a:latin typeface="Candara" panose="020E0502030303020204" pitchFamily="34" charset="0"/>
              </a:rPr>
              <a:t>Should NOT be confused with formal policy statements.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Guidelines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6472" y="573206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16184</TotalTime>
  <Words>102</Words>
  <Application>Microsoft Office PowerPoint</Application>
  <PresentationFormat>On-screen Show (4:3)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Security Documentation: Guidelines</vt:lpstr>
      <vt:lpstr>Security Documentation: Guidelines</vt:lpstr>
      <vt:lpstr>Security Documentation: Guidelines</vt:lpstr>
      <vt:lpstr>Security Documentation: Guidelines</vt:lpstr>
      <vt:lpstr>Security Documentation: Guidelines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Studio B</cp:lastModifiedBy>
  <cp:revision>1177</cp:revision>
  <cp:lastPrinted>2017-07-15T17:14:51Z</cp:lastPrinted>
  <dcterms:modified xsi:type="dcterms:W3CDTF">2018-10-06T06:00:15Z</dcterms:modified>
</cp:coreProperties>
</file>