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3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ISO27001:2013 (ISMS)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Specifies </a:t>
            </a: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the requirements for establishing, implementing, maintaining and continually improving an information security management </a:t>
            </a:r>
            <a:r>
              <a:rPr lang="en-US" sz="2600" dirty="0" smtClean="0">
                <a:latin typeface="Candara" panose="020E0502030303020204" pitchFamily="34" charset="0"/>
              </a:rPr>
              <a:t>system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Ten short clauses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Long annex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ISMS:Leading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InfoSec Governance Framework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6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ISMS:Leading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InfoSec Governance Framework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5" y="2370991"/>
            <a:ext cx="8010511" cy="290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747" y="5546282"/>
            <a:ext cx="83131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https://chapters.theiia.org/bermuda/Events/ChapterDocuments/Information%20Security%20Management%20System%20%28ISMS%29%20Overview.pdf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5314" y="1622738"/>
            <a:ext cx="576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MANDATORY CLAUSES</a:t>
            </a:r>
            <a:endParaRPr lang="en-US" sz="2800" dirty="0"/>
          </a:p>
        </p:txBody>
      </p:sp>
      <p:pic>
        <p:nvPicPr>
          <p:cNvPr id="3076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47" y="1555068"/>
            <a:ext cx="1487787" cy="74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62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ISMS:Leading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InfoSec Governance Framework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727" y="6064909"/>
            <a:ext cx="83131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https://chapters.theiia.org/bermuda/Events/ChapterDocuments/Information%20Security%20Management%20System%20%28ISMS%29%20Overview.pdf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18" y="2218721"/>
            <a:ext cx="7735258" cy="342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07954" y="5773203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TOTAL: 113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60613" y="1403795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DISCRETIONARY CONTROLS</a:t>
            </a:r>
            <a:endParaRPr lang="en-US" sz="2800" dirty="0"/>
          </a:p>
        </p:txBody>
      </p:sp>
      <p:pic>
        <p:nvPicPr>
          <p:cNvPr id="9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2" y="1359512"/>
            <a:ext cx="1313901" cy="6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4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Merits of ISO27001:2013 (ISMS):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Exceptional framework with comprehensive coverage of mandatory requirements (clauses 4-10) and discretionary controls (annex)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ISMS:Leading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InfoSec Governance Framework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20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Merits of ISO27001:2013 (ISMS):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Highly beneficial as a framework for security program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Covers all domain areas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Provides a structure and organized sequence for security controls 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ISMS:Leading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InfoSec Governance Framework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17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Merits of ISO27001:2013 (ISMS):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Complements security transformation model as serves as a reference and guideline for activities and controls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ISMS:Leading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InfoSec Governance Framework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2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De-merits</a:t>
            </a:r>
            <a:r>
              <a:rPr lang="en-US" sz="2600" dirty="0" smtClean="0">
                <a:latin typeface="Candara" panose="020E0502030303020204" pitchFamily="34" charset="0"/>
              </a:rPr>
              <a:t> of ISO27001:2013 (ISMS):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Very broad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Generic framework – leaves it to organization how to implement the measures and controls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Not suited for orgs that are new to security program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ISMS:Leading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InfoSec Governance Framework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476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How to best use advantages of ISO27001:2013 (ISMS):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Implement security transformational model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Cap off security transformation project with ISO27001:2013 (ISMS) certification</a:t>
            </a:r>
          </a:p>
          <a:p>
            <a:pPr lvl="1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ISMS:Leading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InfoSec Governance Framework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9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How to best use advantages of ISO27001:2013 (ISMS):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ISMS as a complementary reference and checklist rather than </a:t>
            </a:r>
            <a:r>
              <a:rPr lang="en-US" sz="2600" b="1" smtClean="0">
                <a:solidFill>
                  <a:schemeClr val="accent1"/>
                </a:solidFill>
                <a:latin typeface="Candara" panose="020E0502030303020204" pitchFamily="34" charset="0"/>
              </a:rPr>
              <a:t>main framework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lvl="1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ISMS:Leading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InfoSec Governance Framework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16124</TotalTime>
  <Words>245</Words>
  <Application>Microsoft Office PowerPoint</Application>
  <PresentationFormat>On-screen Show (4:3)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ISMS:Leading InfoSec Governance Framework </vt:lpstr>
      <vt:lpstr>ISMS:Leading InfoSec Governance Framework </vt:lpstr>
      <vt:lpstr>ISMS:Leading InfoSec Governance Framework </vt:lpstr>
      <vt:lpstr>ISMS:Leading InfoSec Governance Framework </vt:lpstr>
      <vt:lpstr>ISMS:Leading InfoSec Governance Framework </vt:lpstr>
      <vt:lpstr>ISMS:Leading InfoSec Governance Framework </vt:lpstr>
      <vt:lpstr>ISMS:Leading InfoSec Governance Framework </vt:lpstr>
      <vt:lpstr>ISMS:Leading InfoSec Governance Framework </vt:lpstr>
      <vt:lpstr>ISMS:Leading InfoSec Governance Framework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1171</cp:revision>
  <cp:lastPrinted>2017-07-15T17:14:51Z</cp:lastPrinted>
  <dcterms:modified xsi:type="dcterms:W3CDTF">2017-07-18T12:12:52Z</dcterms:modified>
</cp:coreProperties>
</file>