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clauses 4-6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4-6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6: Planning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information security objectives are measurable, communicated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 objectives determine what will be done, what resources </a:t>
            </a:r>
            <a:r>
              <a:rPr lang="en-US" sz="2600" dirty="0" err="1" smtClean="0">
                <a:latin typeface="Candara" panose="020E0502030303020204" pitchFamily="34" charset="0"/>
              </a:rPr>
              <a:t>reqd</a:t>
            </a:r>
            <a:r>
              <a:rPr lang="en-US" sz="2600" dirty="0" smtClean="0">
                <a:latin typeface="Candara" panose="020E0502030303020204" pitchFamily="34" charset="0"/>
              </a:rPr>
              <a:t>, who will be responsible, when completed, how to evaluate results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5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5" y="2370991"/>
            <a:ext cx="8010511" cy="29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747" y="5546282"/>
            <a:ext cx="831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https://chapters.theiia.org/bermuda/Events/ChapterDocuments/Information%20Security%20Management%20System%20%28ISMS%29%20Overview.pdf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5314" y="1622738"/>
            <a:ext cx="576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MANDATORY CLAUSES</a:t>
            </a:r>
            <a:endParaRPr lang="en-US" sz="2800" dirty="0"/>
          </a:p>
        </p:txBody>
      </p:sp>
      <p:pic>
        <p:nvPicPr>
          <p:cNvPr id="3076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7" y="1555068"/>
            <a:ext cx="1487787" cy="7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4: Context: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Understanding org and its context; internal and external issues relevant to its purpose and that affect its ability to achieve intended outcomes of ISMS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4: Context: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Needs and expectations of interested parties (e.g. legal and regulatory </a:t>
            </a:r>
            <a:r>
              <a:rPr lang="en-US" sz="2600" dirty="0" err="1" smtClean="0">
                <a:latin typeface="Candara" panose="020E0502030303020204" pitchFamily="34" charset="0"/>
              </a:rPr>
              <a:t>reqmts</a:t>
            </a:r>
            <a:r>
              <a:rPr lang="en-US" sz="2600" dirty="0" smtClean="0">
                <a:latin typeface="Candara" panose="020E0502030303020204" pitchFamily="34" charset="0"/>
              </a:rPr>
              <a:t> and contractual obligations)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Scope (boundaries); interfaces and dependencies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5: Leadership &amp; Commitment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Policy &amp; objectives are established and are compatible with strategic direction of org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Integrating ISMS into org processes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Resources for ISMS available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3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5: Leadership &amp; Commitment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Communicating importance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Ensuring ISMS achieves intended outcomes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Directing &amp; supporting persons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Promoting continual improvement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5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5: Leadership &amp; Commitment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Assign and communicate roles, responsibilities &amp; authorities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5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6: Planning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Address org risks &amp; opportunities &amp; prevent or reduce undesired effects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risk assessment is conducted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Identify, analyze, evaluate risks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risk treatment is effective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2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6: Planning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Address org risks &amp; opportunities &amp; prevent or reduce undesired effects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risk assessment is conducted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Identify, analyze, evaluate risks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risk treatment is effective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4-6 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2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16140</TotalTime>
  <Words>314</Words>
  <Application>Microsoft Office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Clauses 4-6 Of ISO27001:2013 (ISMS)</vt:lpstr>
      <vt:lpstr>Clauses 4-6 Of ISO27001:2013 (ISMS)</vt:lpstr>
      <vt:lpstr>Clauses 4-6 Of ISO27001:2013 (ISMS)</vt:lpstr>
      <vt:lpstr>Clauses 4-6 Of ISO27001:2013 (ISMS)</vt:lpstr>
      <vt:lpstr>Clauses 4-6 Of ISO27001:2013 (ISMS)</vt:lpstr>
      <vt:lpstr>Clauses 4-6 Of ISO27001:2013 (ISMS)</vt:lpstr>
      <vt:lpstr>Clauses 4-6 Of ISO27001:2013 (ISMS)</vt:lpstr>
      <vt:lpstr>Clauses 4-6 Of ISO27001:2013 (ISMS)</vt:lpstr>
      <vt:lpstr>Clauses 4-6 Of ISO27001:2013 (ISMS)</vt:lpstr>
      <vt:lpstr>Clauses 4-6 Of ISO27001:2013 (ISMS)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1178</cp:revision>
  <cp:lastPrinted>2017-07-15T17:14:51Z</cp:lastPrinted>
  <dcterms:modified xsi:type="dcterms:W3CDTF">2017-07-18T09:23:14Z</dcterms:modified>
</cp:coreProperties>
</file>